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70" r:id="rId4"/>
    <p:sldMasterId id="2147483681" r:id="rId5"/>
    <p:sldMasterId id="2147483832" r:id="rId6"/>
    <p:sldMasterId id="2147483801" r:id="rId7"/>
    <p:sldMasterId id="2147484884" r:id="rId8"/>
    <p:sldMasterId id="2147484896" r:id="rId9"/>
  </p:sldMasterIdLst>
  <p:notesMasterIdLst>
    <p:notesMasterId r:id="rId35"/>
  </p:notesMasterIdLst>
  <p:handoutMasterIdLst>
    <p:handoutMasterId r:id="rId36"/>
  </p:handoutMasterIdLst>
  <p:sldIdLst>
    <p:sldId id="2076138006" r:id="rId10"/>
    <p:sldId id="2076138088" r:id="rId11"/>
    <p:sldId id="2076138027" r:id="rId12"/>
    <p:sldId id="2076138007" r:id="rId13"/>
    <p:sldId id="2076138089" r:id="rId14"/>
    <p:sldId id="2076138004" r:id="rId15"/>
    <p:sldId id="2076137997" r:id="rId16"/>
    <p:sldId id="2076137888" r:id="rId17"/>
    <p:sldId id="2076138061" r:id="rId18"/>
    <p:sldId id="264" r:id="rId19"/>
    <p:sldId id="2076138018" r:id="rId20"/>
    <p:sldId id="2076138036" r:id="rId21"/>
    <p:sldId id="2076138071" r:id="rId22"/>
    <p:sldId id="2076138072" r:id="rId23"/>
    <p:sldId id="2076138082" r:id="rId24"/>
    <p:sldId id="2076138078" r:id="rId25"/>
    <p:sldId id="2076138081" r:id="rId26"/>
    <p:sldId id="258" r:id="rId27">
      <p:extLst>
        <p:ext uri="{E3EDB536-0D56-4F60-86BA-61A60CA02DAB}">
          <p202:designTagLst xmlns:p202="http://schemas.microsoft.com/office/powerpoint/2020/02/main">
            <p202:designTag name="BPID" val="{1FBAA6C1-FCD8-4BEF-9798-FC8778002AAF}"/>
          </p202:designTagLst>
        </p:ext>
      </p:extLst>
    </p:sldId>
    <p:sldId id="2076138083" r:id="rId28"/>
    <p:sldId id="2076138079" r:id="rId29"/>
    <p:sldId id="2076137887" r:id="rId30"/>
    <p:sldId id="2076138042" r:id="rId31"/>
    <p:sldId id="2076138070" r:id="rId32"/>
    <p:sldId id="2076138080" r:id="rId33"/>
    <p:sldId id="2076137882" r:id="rId34"/>
  </p:sldIdLst>
  <p:sldSz cx="12192000" cy="6858000"/>
  <p:notesSz cx="6858000" cy="3562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6F201E94-119A-3AB0-099D-057166DBF2C6}" name="Michael Venables" initials="MV" userId="S::michael@reddoorcollaborative.com::79085841-8915-4cac-bb8d-8c27ec1fb837"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 id="{CF5BB8EF-76F5-4FF6-0C9F-71AF8F459CA5}" name="Michael Yen-Chi Ho" initials="MY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E8FF"/>
    <a:srgbClr val="0078D4"/>
    <a:srgbClr val="737373"/>
    <a:srgbClr val="243A5E"/>
    <a:srgbClr val="4FE7FF"/>
    <a:srgbClr val="50E6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2AC1A-6687-442F-B6AC-4EB1FEF94CF9}" v="3" dt="2023-05-23T11:09:19.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8" autoAdjust="0"/>
    <p:restoredTop sz="97588" autoAdjust="0"/>
  </p:normalViewPr>
  <p:slideViewPr>
    <p:cSldViewPr snapToGrid="0">
      <p:cViewPr varScale="1">
        <p:scale>
          <a:sx n="105" d="100"/>
          <a:sy n="105" d="100"/>
        </p:scale>
        <p:origin x="77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155009FE-A6B7-4806-908D-18DD4F7CFCCB}"/>
    <pc:docChg chg="undo custSel addSld delSld modSld sldOrd delMainMaster">
      <pc:chgData name="Jonathan Vella" userId="ff59d9e4-9df8-4ae6-90e3-b837e2f6651b" providerId="ADAL" clId="{155009FE-A6B7-4806-908D-18DD4F7CFCCB}" dt="2022-11-03T11:16:21.306" v="2034" actId="1076"/>
      <pc:docMkLst>
        <pc:docMk/>
      </pc:docMkLst>
      <pc:sldChg chg="addSp modSp del mod">
        <pc:chgData name="Jonathan Vella" userId="ff59d9e4-9df8-4ae6-90e3-b837e2f6651b" providerId="ADAL" clId="{155009FE-A6B7-4806-908D-18DD4F7CFCCB}" dt="2022-11-03T08:32:13.959" v="1869" actId="2696"/>
        <pc:sldMkLst>
          <pc:docMk/>
          <pc:sldMk cId="431605598" sldId="258"/>
        </pc:sldMkLst>
        <pc:spChg chg="mod">
          <ac:chgData name="Jonathan Vella" userId="ff59d9e4-9df8-4ae6-90e3-b837e2f6651b" providerId="ADAL" clId="{155009FE-A6B7-4806-908D-18DD4F7CFCCB}" dt="2022-11-03T08:30:05.752" v="1784" actId="20577"/>
          <ac:spMkLst>
            <pc:docMk/>
            <pc:sldMk cId="431605598" sldId="258"/>
            <ac:spMk id="2" creationId="{40F77ADC-2340-45F3-9FCF-BC0A59C29335}"/>
          </ac:spMkLst>
        </pc:spChg>
        <pc:spChg chg="add mod">
          <ac:chgData name="Jonathan Vella" userId="ff59d9e4-9df8-4ae6-90e3-b837e2f6651b" providerId="ADAL" clId="{155009FE-A6B7-4806-908D-18DD4F7CFCCB}" dt="2022-11-03T08:29:45.096" v="1779" actId="20577"/>
          <ac:spMkLst>
            <pc:docMk/>
            <pc:sldMk cId="431605598" sldId="258"/>
            <ac:spMk id="3" creationId="{FC6DBD39-901F-2714-F0D9-63EC3BE52634}"/>
          </ac:spMkLst>
        </pc:spChg>
      </pc:sldChg>
      <pc:sldChg chg="modSp del mod">
        <pc:chgData name="Jonathan Vella" userId="ff59d9e4-9df8-4ae6-90e3-b837e2f6651b" providerId="ADAL" clId="{155009FE-A6B7-4806-908D-18DD4F7CFCCB}" dt="2022-11-03T11:02:47.650" v="1950" actId="47"/>
        <pc:sldMkLst>
          <pc:docMk/>
          <pc:sldMk cId="1773292696" sldId="2076137889"/>
        </pc:sldMkLst>
        <pc:spChg chg="mod">
          <ac:chgData name="Jonathan Vella" userId="ff59d9e4-9df8-4ae6-90e3-b837e2f6651b" providerId="ADAL" clId="{155009FE-A6B7-4806-908D-18DD4F7CFCCB}" dt="2022-11-03T11:01:36.117" v="1949" actId="20577"/>
          <ac:spMkLst>
            <pc:docMk/>
            <pc:sldMk cId="1773292696" sldId="2076137889"/>
            <ac:spMk id="2" creationId="{D0D79292-2676-3343-A684-812C7C4DB8CE}"/>
          </ac:spMkLst>
        </pc:spChg>
      </pc:sldChg>
      <pc:sldChg chg="modSp mod">
        <pc:chgData name="Jonathan Vella" userId="ff59d9e4-9df8-4ae6-90e3-b837e2f6651b" providerId="ADAL" clId="{155009FE-A6B7-4806-908D-18DD4F7CFCCB}" dt="2022-11-03T11:04:35.018" v="2031" actId="115"/>
        <pc:sldMkLst>
          <pc:docMk/>
          <pc:sldMk cId="1238146659" sldId="2076137997"/>
        </pc:sldMkLst>
        <pc:spChg chg="mod">
          <ac:chgData name="Jonathan Vella" userId="ff59d9e4-9df8-4ae6-90e3-b837e2f6651b" providerId="ADAL" clId="{155009FE-A6B7-4806-908D-18DD4F7CFCCB}" dt="2022-11-03T11:04:35.018" v="2031" actId="115"/>
          <ac:spMkLst>
            <pc:docMk/>
            <pc:sldMk cId="1238146659" sldId="2076137997"/>
            <ac:spMk id="6" creationId="{6FB10C70-E235-4C79-A352-8E5EA1AA3F71}"/>
          </ac:spMkLst>
        </pc:spChg>
      </pc:sldChg>
      <pc:sldChg chg="modSp mod">
        <pc:chgData name="Jonathan Vella" userId="ff59d9e4-9df8-4ae6-90e3-b837e2f6651b" providerId="ADAL" clId="{155009FE-A6B7-4806-908D-18DD4F7CFCCB}" dt="2022-11-03T11:04:24.951" v="2030" actId="20577"/>
        <pc:sldMkLst>
          <pc:docMk/>
          <pc:sldMk cId="3723497730" sldId="2076138004"/>
        </pc:sldMkLst>
        <pc:spChg chg="mod">
          <ac:chgData name="Jonathan Vella" userId="ff59d9e4-9df8-4ae6-90e3-b837e2f6651b" providerId="ADAL" clId="{155009FE-A6B7-4806-908D-18DD4F7CFCCB}" dt="2022-11-03T11:04:06.921" v="2027" actId="6549"/>
          <ac:spMkLst>
            <pc:docMk/>
            <pc:sldMk cId="3723497730" sldId="2076138004"/>
            <ac:spMk id="16" creationId="{F86FBA53-C5FB-46DA-AD24-312BD2F7686D}"/>
          </ac:spMkLst>
        </pc:spChg>
        <pc:spChg chg="mod">
          <ac:chgData name="Jonathan Vella" userId="ff59d9e4-9df8-4ae6-90e3-b837e2f6651b" providerId="ADAL" clId="{155009FE-A6B7-4806-908D-18DD4F7CFCCB}" dt="2022-11-03T11:04:24.951" v="2030" actId="20577"/>
          <ac:spMkLst>
            <pc:docMk/>
            <pc:sldMk cId="3723497730" sldId="2076138004"/>
            <ac:spMk id="19" creationId="{76AC187C-5FBD-4A5D-A39B-1CCF29A442FC}"/>
          </ac:spMkLst>
        </pc:spChg>
      </pc:sldChg>
      <pc:sldChg chg="addSp modSp mod">
        <pc:chgData name="Jonathan Vella" userId="ff59d9e4-9df8-4ae6-90e3-b837e2f6651b" providerId="ADAL" clId="{155009FE-A6B7-4806-908D-18DD4F7CFCCB}" dt="2022-11-03T11:16:21.306" v="2034" actId="1076"/>
        <pc:sldMkLst>
          <pc:docMk/>
          <pc:sldMk cId="2541858967" sldId="2076138006"/>
        </pc:sldMkLst>
        <pc:spChg chg="add mod">
          <ac:chgData name="Jonathan Vella" userId="ff59d9e4-9df8-4ae6-90e3-b837e2f6651b" providerId="ADAL" clId="{155009FE-A6B7-4806-908D-18DD4F7CFCCB}" dt="2022-11-03T11:16:21.306" v="2034" actId="1076"/>
          <ac:spMkLst>
            <pc:docMk/>
            <pc:sldMk cId="2541858967" sldId="2076138006"/>
            <ac:spMk id="2" creationId="{BC7A8AD6-E7F7-AFC4-5A21-FF2D2811A364}"/>
          </ac:spMkLst>
        </pc:spChg>
        <pc:spChg chg="mod">
          <ac:chgData name="Jonathan Vella" userId="ff59d9e4-9df8-4ae6-90e3-b837e2f6651b" providerId="ADAL" clId="{155009FE-A6B7-4806-908D-18DD4F7CFCCB}" dt="2022-11-03T11:00:26.275" v="1920" actId="207"/>
          <ac:spMkLst>
            <pc:docMk/>
            <pc:sldMk cId="2541858967" sldId="2076138006"/>
            <ac:spMk id="4" creationId="{00000000-0000-0000-0000-000000000000}"/>
          </ac:spMkLst>
        </pc:spChg>
      </pc:sldChg>
      <pc:sldChg chg="addSp delSp modSp mod">
        <pc:chgData name="Jonathan Vella" userId="ff59d9e4-9df8-4ae6-90e3-b837e2f6651b" providerId="ADAL" clId="{155009FE-A6B7-4806-908D-18DD4F7CFCCB}" dt="2022-11-03T08:27:39.128" v="1733" actId="1076"/>
        <pc:sldMkLst>
          <pc:docMk/>
          <pc:sldMk cId="760861015" sldId="2076138007"/>
        </pc:sldMkLst>
        <pc:spChg chg="del">
          <ac:chgData name="Jonathan Vella" userId="ff59d9e4-9df8-4ae6-90e3-b837e2f6651b" providerId="ADAL" clId="{155009FE-A6B7-4806-908D-18DD4F7CFCCB}" dt="2022-10-20T09:57:31.067" v="1712" actId="478"/>
          <ac:spMkLst>
            <pc:docMk/>
            <pc:sldMk cId="760861015" sldId="2076138007"/>
            <ac:spMk id="2" creationId="{C6BE1CDB-0996-4927-874B-4367B4305D87}"/>
          </ac:spMkLst>
        </pc:spChg>
        <pc:spChg chg="mod topLvl">
          <ac:chgData name="Jonathan Vella" userId="ff59d9e4-9df8-4ae6-90e3-b837e2f6651b" providerId="ADAL" clId="{155009FE-A6B7-4806-908D-18DD4F7CFCCB}" dt="2022-11-03T08:27:39.128" v="1733" actId="1076"/>
          <ac:spMkLst>
            <pc:docMk/>
            <pc:sldMk cId="760861015" sldId="2076138007"/>
            <ac:spMk id="20" creationId="{4642EF5F-5D01-F54B-886F-77315104D20B}"/>
          </ac:spMkLst>
        </pc:spChg>
        <pc:spChg chg="mod topLvl">
          <ac:chgData name="Jonathan Vella" userId="ff59d9e4-9df8-4ae6-90e3-b837e2f6651b" providerId="ADAL" clId="{155009FE-A6B7-4806-908D-18DD4F7CFCCB}" dt="2022-11-03T08:27:39.128" v="1733" actId="1076"/>
          <ac:spMkLst>
            <pc:docMk/>
            <pc:sldMk cId="760861015" sldId="2076138007"/>
            <ac:spMk id="21" creationId="{452E7BEE-436F-DE4D-9366-39D81AEA2236}"/>
          </ac:spMkLst>
        </pc:spChg>
        <pc:spChg chg="mod topLvl">
          <ac:chgData name="Jonathan Vella" userId="ff59d9e4-9df8-4ae6-90e3-b837e2f6651b" providerId="ADAL" clId="{155009FE-A6B7-4806-908D-18DD4F7CFCCB}" dt="2022-11-03T08:27:39.128" v="1733" actId="1076"/>
          <ac:spMkLst>
            <pc:docMk/>
            <pc:sldMk cId="760861015" sldId="2076138007"/>
            <ac:spMk id="22" creationId="{DAC46404-2010-CD42-AE3B-B4C656D52675}"/>
          </ac:spMkLst>
        </pc:spChg>
        <pc:spChg chg="mod">
          <ac:chgData name="Jonathan Vella" userId="ff59d9e4-9df8-4ae6-90e3-b837e2f6651b" providerId="ADAL" clId="{155009FE-A6B7-4806-908D-18DD4F7CFCCB}" dt="2022-10-20T09:55:47.861" v="1631" actId="14100"/>
          <ac:spMkLst>
            <pc:docMk/>
            <pc:sldMk cId="760861015" sldId="2076138007"/>
            <ac:spMk id="47" creationId="{C9E30B34-B508-4C49-A78A-39FB2063475D}"/>
          </ac:spMkLst>
        </pc:spChg>
        <pc:spChg chg="mod">
          <ac:chgData name="Jonathan Vella" userId="ff59d9e4-9df8-4ae6-90e3-b837e2f6651b" providerId="ADAL" clId="{155009FE-A6B7-4806-908D-18DD4F7CFCCB}" dt="2022-10-20T09:56:02.317" v="1641" actId="20577"/>
          <ac:spMkLst>
            <pc:docMk/>
            <pc:sldMk cId="760861015" sldId="2076138007"/>
            <ac:spMk id="48" creationId="{CFD74F27-9FF5-4B79-9D5C-23F48B6BE21B}"/>
          </ac:spMkLst>
        </pc:spChg>
        <pc:spChg chg="del topLvl">
          <ac:chgData name="Jonathan Vella" userId="ff59d9e4-9df8-4ae6-90e3-b837e2f6651b" providerId="ADAL" clId="{155009FE-A6B7-4806-908D-18DD4F7CFCCB}" dt="2022-10-20T09:56:45.716" v="1673" actId="478"/>
          <ac:spMkLst>
            <pc:docMk/>
            <pc:sldMk cId="760861015" sldId="2076138007"/>
            <ac:spMk id="51" creationId="{CF6B9171-5840-4E44-B92C-2813951927E0}"/>
          </ac:spMkLst>
        </pc:spChg>
        <pc:spChg chg="del topLvl">
          <ac:chgData name="Jonathan Vella" userId="ff59d9e4-9df8-4ae6-90e3-b837e2f6651b" providerId="ADAL" clId="{155009FE-A6B7-4806-908D-18DD4F7CFCCB}" dt="2022-10-20T09:56:07.384" v="1642" actId="478"/>
          <ac:spMkLst>
            <pc:docMk/>
            <pc:sldMk cId="760861015" sldId="2076138007"/>
            <ac:spMk id="54" creationId="{F8FF399C-FCCD-44AD-AEE1-1906F4364A23}"/>
          </ac:spMkLst>
        </pc:spChg>
        <pc:spChg chg="del topLvl">
          <ac:chgData name="Jonathan Vella" userId="ff59d9e4-9df8-4ae6-90e3-b837e2f6651b" providerId="ADAL" clId="{155009FE-A6B7-4806-908D-18DD4F7CFCCB}" dt="2022-10-20T09:56:48.659" v="1674" actId="478"/>
          <ac:spMkLst>
            <pc:docMk/>
            <pc:sldMk cId="760861015" sldId="2076138007"/>
            <ac:spMk id="57" creationId="{E712989B-29E3-4836-B0D2-69B90BB4C867}"/>
          </ac:spMkLst>
        </pc:spChg>
        <pc:spChg chg="mod">
          <ac:chgData name="Jonathan Vella" userId="ff59d9e4-9df8-4ae6-90e3-b837e2f6651b" providerId="ADAL" clId="{155009FE-A6B7-4806-908D-18DD4F7CFCCB}" dt="2022-10-20T09:57:55.849" v="1730" actId="313"/>
          <ac:spMkLst>
            <pc:docMk/>
            <pc:sldMk cId="760861015" sldId="2076138007"/>
            <ac:spMk id="59" creationId="{983D953C-5332-4032-8420-2FD6D46C27A1}"/>
          </ac:spMkLst>
        </pc:spChg>
        <pc:grpChg chg="mod">
          <ac:chgData name="Jonathan Vella" userId="ff59d9e4-9df8-4ae6-90e3-b837e2f6651b" providerId="ADAL" clId="{155009FE-A6B7-4806-908D-18DD4F7CFCCB}" dt="2022-11-03T08:27:39.128" v="1733" actId="1076"/>
          <ac:grpSpMkLst>
            <pc:docMk/>
            <pc:sldMk cId="760861015" sldId="2076138007"/>
            <ac:grpSpMk id="3" creationId="{9AFAEE35-77B8-2942-9A07-8C9D12030D97}"/>
          </ac:grpSpMkLst>
        </pc:grpChg>
        <pc:grpChg chg="del">
          <ac:chgData name="Jonathan Vella" userId="ff59d9e4-9df8-4ae6-90e3-b837e2f6651b" providerId="ADAL" clId="{155009FE-A6B7-4806-908D-18DD4F7CFCCB}" dt="2022-10-20T09:56:07.384" v="1642" actId="478"/>
          <ac:grpSpMkLst>
            <pc:docMk/>
            <pc:sldMk cId="760861015" sldId="2076138007"/>
            <ac:grpSpMk id="5" creationId="{4854BD77-62C7-7849-BD3D-87A40C2B69C4}"/>
          </ac:grpSpMkLst>
        </pc:grpChg>
        <pc:grpChg chg="del">
          <ac:chgData name="Jonathan Vella" userId="ff59d9e4-9df8-4ae6-90e3-b837e2f6651b" providerId="ADAL" clId="{155009FE-A6B7-4806-908D-18DD4F7CFCCB}" dt="2022-10-20T09:56:45.716" v="1673" actId="478"/>
          <ac:grpSpMkLst>
            <pc:docMk/>
            <pc:sldMk cId="760861015" sldId="2076138007"/>
            <ac:grpSpMk id="6" creationId="{1A39E044-FAC6-604C-95AF-F744661524B1}"/>
          </ac:grpSpMkLst>
        </pc:grpChg>
        <pc:grpChg chg="del">
          <ac:chgData name="Jonathan Vella" userId="ff59d9e4-9df8-4ae6-90e3-b837e2f6651b" providerId="ADAL" clId="{155009FE-A6B7-4806-908D-18DD4F7CFCCB}" dt="2022-10-20T09:56:48.659" v="1674" actId="478"/>
          <ac:grpSpMkLst>
            <pc:docMk/>
            <pc:sldMk cId="760861015" sldId="2076138007"/>
            <ac:grpSpMk id="7" creationId="{D770FE74-D987-214F-B77A-483D13EE6CF3}"/>
          </ac:grpSpMkLst>
        </pc:grpChg>
        <pc:picChg chg="add del mod">
          <ac:chgData name="Jonathan Vella" userId="ff59d9e4-9df8-4ae6-90e3-b837e2f6651b" providerId="ADAL" clId="{155009FE-A6B7-4806-908D-18DD4F7CFCCB}" dt="2022-10-20T09:56:56.207" v="1675" actId="1076"/>
          <ac:picMkLst>
            <pc:docMk/>
            <pc:sldMk cId="760861015" sldId="2076138007"/>
            <ac:picMk id="8" creationId="{4AE2A8C5-103C-436C-BF2C-77C5E3F81F55}"/>
          </ac:picMkLst>
        </pc:picChg>
        <pc:picChg chg="mod">
          <ac:chgData name="Jonathan Vella" userId="ff59d9e4-9df8-4ae6-90e3-b837e2f6651b" providerId="ADAL" clId="{155009FE-A6B7-4806-908D-18DD4F7CFCCB}" dt="2022-11-03T08:27:39.128" v="1733" actId="1076"/>
          <ac:picMkLst>
            <pc:docMk/>
            <pc:sldMk cId="760861015" sldId="2076138007"/>
            <ac:picMk id="17" creationId="{F9E1DD63-9CBE-594F-A9CC-CC1188D324BA}"/>
          </ac:picMkLst>
        </pc:picChg>
      </pc:sldChg>
      <pc:sldChg chg="modSp mod">
        <pc:chgData name="Jonathan Vella" userId="ff59d9e4-9df8-4ae6-90e3-b837e2f6651b" providerId="ADAL" clId="{155009FE-A6B7-4806-908D-18DD4F7CFCCB}" dt="2022-11-03T11:03:03.759" v="1977" actId="20577"/>
        <pc:sldMkLst>
          <pc:docMk/>
          <pc:sldMk cId="2665586581" sldId="2076138027"/>
        </pc:sldMkLst>
        <pc:spChg chg="mod">
          <ac:chgData name="Jonathan Vella" userId="ff59d9e4-9df8-4ae6-90e3-b837e2f6651b" providerId="ADAL" clId="{155009FE-A6B7-4806-908D-18DD4F7CFCCB}" dt="2022-11-03T11:03:03.759" v="1977" actId="20577"/>
          <ac:spMkLst>
            <pc:docMk/>
            <pc:sldMk cId="2665586581" sldId="2076138027"/>
            <ac:spMk id="2" creationId="{2FDB635E-AFCF-4305-BCAE-665DEF57115F}"/>
          </ac:spMkLst>
        </pc:spChg>
      </pc:sldChg>
      <pc:sldChg chg="del">
        <pc:chgData name="Jonathan Vella" userId="ff59d9e4-9df8-4ae6-90e3-b837e2f6651b" providerId="ADAL" clId="{155009FE-A6B7-4806-908D-18DD4F7CFCCB}" dt="2022-11-03T11:04:44.791" v="2032" actId="47"/>
        <pc:sldMkLst>
          <pc:docMk/>
          <pc:sldMk cId="2674283140" sldId="2076138064"/>
        </pc:sldMkLst>
      </pc:sldChg>
      <pc:sldChg chg="modSp mod">
        <pc:chgData name="Jonathan Vella" userId="ff59d9e4-9df8-4ae6-90e3-b837e2f6651b" providerId="ADAL" clId="{155009FE-A6B7-4806-908D-18DD4F7CFCCB}" dt="2022-10-18T08:26:24.826" v="1570" actId="20577"/>
        <pc:sldMkLst>
          <pc:docMk/>
          <pc:sldMk cId="153460425" sldId="2076138079"/>
        </pc:sldMkLst>
        <pc:spChg chg="mod">
          <ac:chgData name="Jonathan Vella" userId="ff59d9e4-9df8-4ae6-90e3-b837e2f6651b" providerId="ADAL" clId="{155009FE-A6B7-4806-908D-18DD4F7CFCCB}" dt="2022-10-18T08:26:24.826" v="1570" actId="20577"/>
          <ac:spMkLst>
            <pc:docMk/>
            <pc:sldMk cId="153460425" sldId="2076138079"/>
            <ac:spMk id="30" creationId="{687B2203-5C2F-4126-8A4E-C446AD72DC5B}"/>
          </ac:spMkLst>
        </pc:spChg>
        <pc:spChg chg="mod">
          <ac:chgData name="Jonathan Vella" userId="ff59d9e4-9df8-4ae6-90e3-b837e2f6651b" providerId="ADAL" clId="{155009FE-A6B7-4806-908D-18DD4F7CFCCB}" dt="2022-10-18T06:33:08.574" v="76" actId="6549"/>
          <ac:spMkLst>
            <pc:docMk/>
            <pc:sldMk cId="153460425" sldId="2076138079"/>
            <ac:spMk id="71" creationId="{268D2688-6A55-4F29-9BA4-0A1F223800DD}"/>
          </ac:spMkLst>
        </pc:spChg>
      </pc:sldChg>
      <pc:sldChg chg="modSp mod">
        <pc:chgData name="Jonathan Vella" userId="ff59d9e4-9df8-4ae6-90e3-b837e2f6651b" providerId="ADAL" clId="{155009FE-A6B7-4806-908D-18DD4F7CFCCB}" dt="2022-11-03T08:31:47.077" v="1868" actId="20577"/>
        <pc:sldMkLst>
          <pc:docMk/>
          <pc:sldMk cId="263706986" sldId="2076138081"/>
        </pc:sldMkLst>
        <pc:spChg chg="mod">
          <ac:chgData name="Jonathan Vella" userId="ff59d9e4-9df8-4ae6-90e3-b837e2f6651b" providerId="ADAL" clId="{155009FE-A6B7-4806-908D-18DD4F7CFCCB}" dt="2022-11-03T08:30:43.628" v="1817" actId="20577"/>
          <ac:spMkLst>
            <pc:docMk/>
            <pc:sldMk cId="263706986" sldId="2076138081"/>
            <ac:spMk id="30" creationId="{687B2203-5C2F-4126-8A4E-C446AD72DC5B}"/>
          </ac:spMkLst>
        </pc:spChg>
        <pc:spChg chg="mod">
          <ac:chgData name="Jonathan Vella" userId="ff59d9e4-9df8-4ae6-90e3-b837e2f6651b" providerId="ADAL" clId="{155009FE-A6B7-4806-908D-18DD4F7CFCCB}" dt="2022-11-03T08:31:47.077" v="1868" actId="20577"/>
          <ac:spMkLst>
            <pc:docMk/>
            <pc:sldMk cId="263706986" sldId="2076138081"/>
            <ac:spMk id="74" creationId="{1DBC19CD-112B-4B32-A43D-1F9C8976677D}"/>
          </ac:spMkLst>
        </pc:spChg>
      </pc:sldChg>
      <pc:sldChg chg="modSp del mod">
        <pc:chgData name="Jonathan Vella" userId="ff59d9e4-9df8-4ae6-90e3-b837e2f6651b" providerId="ADAL" clId="{155009FE-A6B7-4806-908D-18DD4F7CFCCB}" dt="2022-11-03T08:32:13.959" v="1869" actId="2696"/>
        <pc:sldMkLst>
          <pc:docMk/>
          <pc:sldMk cId="909240388" sldId="2076138083"/>
        </pc:sldMkLst>
        <pc:spChg chg="mod">
          <ac:chgData name="Jonathan Vella" userId="ff59d9e4-9df8-4ae6-90e3-b837e2f6651b" providerId="ADAL" clId="{155009FE-A6B7-4806-908D-18DD4F7CFCCB}" dt="2022-10-18T06:29:02.954" v="19" actId="20577"/>
          <ac:spMkLst>
            <pc:docMk/>
            <pc:sldMk cId="909240388" sldId="2076138083"/>
            <ac:spMk id="3" creationId="{13DEE5C2-93CC-4336-A776-F4EAE4EDA638}"/>
          </ac:spMkLst>
        </pc:spChg>
      </pc:sldChg>
      <pc:sldChg chg="del">
        <pc:chgData name="Jonathan Vella" userId="ff59d9e4-9df8-4ae6-90e3-b837e2f6651b" providerId="ADAL" clId="{155009FE-A6B7-4806-908D-18DD4F7CFCCB}" dt="2022-11-03T08:30:11.101" v="1785" actId="47"/>
        <pc:sldMkLst>
          <pc:docMk/>
          <pc:sldMk cId="1126097514" sldId="2076138084"/>
        </pc:sldMkLst>
      </pc:sldChg>
      <pc:sldChg chg="delSp modSp del mod">
        <pc:chgData name="Jonathan Vella" userId="ff59d9e4-9df8-4ae6-90e3-b837e2f6651b" providerId="ADAL" clId="{155009FE-A6B7-4806-908D-18DD4F7CFCCB}" dt="2022-11-03T08:27:22.739" v="1732" actId="2696"/>
        <pc:sldMkLst>
          <pc:docMk/>
          <pc:sldMk cId="194634722" sldId="2076138086"/>
        </pc:sldMkLst>
        <pc:spChg chg="del mod">
          <ac:chgData name="Jonathan Vella" userId="ff59d9e4-9df8-4ae6-90e3-b837e2f6651b" providerId="ADAL" clId="{155009FE-A6B7-4806-908D-18DD4F7CFCCB}" dt="2022-11-03T08:27:14.715" v="1731" actId="478"/>
          <ac:spMkLst>
            <pc:docMk/>
            <pc:sldMk cId="194634722" sldId="2076138086"/>
            <ac:spMk id="7" creationId="{7FF33CB0-74DD-6EF5-698C-83C579E550DC}"/>
          </ac:spMkLst>
        </pc:spChg>
        <pc:picChg chg="del">
          <ac:chgData name="Jonathan Vella" userId="ff59d9e4-9df8-4ae6-90e3-b837e2f6651b" providerId="ADAL" clId="{155009FE-A6B7-4806-908D-18DD4F7CFCCB}" dt="2022-10-18T05:57:14.061" v="0" actId="478"/>
          <ac:picMkLst>
            <pc:docMk/>
            <pc:sldMk cId="194634722" sldId="2076138086"/>
            <ac:picMk id="1026" creationId="{B790A203-A2FB-8F8E-C2E9-B9BCB2A2995F}"/>
          </ac:picMkLst>
        </pc:picChg>
      </pc:sldChg>
      <pc:sldChg chg="add del">
        <pc:chgData name="Jonathan Vella" userId="ff59d9e4-9df8-4ae6-90e3-b837e2f6651b" providerId="ADAL" clId="{155009FE-A6B7-4806-908D-18DD4F7CFCCB}" dt="2022-11-03T10:58:53.650" v="1915" actId="47"/>
        <pc:sldMkLst>
          <pc:docMk/>
          <pc:sldMk cId="543848696" sldId="2076138087"/>
        </pc:sldMkLst>
      </pc:sldChg>
      <pc:sldChg chg="modSp add mod ord">
        <pc:chgData name="Jonathan Vella" userId="ff59d9e4-9df8-4ae6-90e3-b837e2f6651b" providerId="ADAL" clId="{155009FE-A6B7-4806-908D-18DD4F7CFCCB}" dt="2022-11-03T10:57:43.506" v="1877" actId="403"/>
        <pc:sldMkLst>
          <pc:docMk/>
          <pc:sldMk cId="72336352" sldId="2076138088"/>
        </pc:sldMkLst>
        <pc:spChg chg="mod">
          <ac:chgData name="Jonathan Vella" userId="ff59d9e4-9df8-4ae6-90e3-b837e2f6651b" providerId="ADAL" clId="{155009FE-A6B7-4806-908D-18DD4F7CFCCB}" dt="2022-11-03T10:57:43.506" v="1877" actId="403"/>
          <ac:spMkLst>
            <pc:docMk/>
            <pc:sldMk cId="72336352" sldId="2076138088"/>
            <ac:spMk id="2" creationId="{2FDB635E-AFCF-4305-BCAE-665DEF57115F}"/>
          </ac:spMkLst>
        </pc:spChg>
      </pc:sldChg>
      <pc:sldChg chg="modSp add mod ord">
        <pc:chgData name="Jonathan Vella" userId="ff59d9e4-9df8-4ae6-90e3-b837e2f6651b" providerId="ADAL" clId="{155009FE-A6B7-4806-908D-18DD4F7CFCCB}" dt="2022-11-03T11:03:31.655" v="2023" actId="20577"/>
        <pc:sldMkLst>
          <pc:docMk/>
          <pc:sldMk cId="993453501" sldId="2076138089"/>
        </pc:sldMkLst>
        <pc:spChg chg="mod">
          <ac:chgData name="Jonathan Vella" userId="ff59d9e4-9df8-4ae6-90e3-b837e2f6651b" providerId="ADAL" clId="{155009FE-A6B7-4806-908D-18DD4F7CFCCB}" dt="2022-11-03T11:03:31.655" v="2023" actId="20577"/>
          <ac:spMkLst>
            <pc:docMk/>
            <pc:sldMk cId="993453501" sldId="2076138089"/>
            <ac:spMk id="2" creationId="{2FDB635E-AFCF-4305-BCAE-665DEF57115F}"/>
          </ac:spMkLst>
        </pc:spChg>
      </pc:sldChg>
      <pc:sldMasterChg chg="delSldLayout">
        <pc:chgData name="Jonathan Vella" userId="ff59d9e4-9df8-4ae6-90e3-b837e2f6651b" providerId="ADAL" clId="{155009FE-A6B7-4806-908D-18DD4F7CFCCB}" dt="2022-11-03T11:02:47.650" v="1950" actId="47"/>
        <pc:sldMasterMkLst>
          <pc:docMk/>
          <pc:sldMasterMk cId="2622292091" sldId="2147484870"/>
        </pc:sldMasterMkLst>
        <pc:sldLayoutChg chg="del">
          <pc:chgData name="Jonathan Vella" userId="ff59d9e4-9df8-4ae6-90e3-b837e2f6651b" providerId="ADAL" clId="{155009FE-A6B7-4806-908D-18DD4F7CFCCB}" dt="2022-11-03T11:02:47.650" v="1950" actId="47"/>
          <pc:sldLayoutMkLst>
            <pc:docMk/>
            <pc:sldMasterMk cId="2622292091" sldId="2147484870"/>
            <pc:sldLayoutMk cId="4242100797" sldId="2147483661"/>
          </pc:sldLayoutMkLst>
        </pc:sldLayoutChg>
      </pc:sldMasterChg>
      <pc:sldMasterChg chg="del delSldLayout">
        <pc:chgData name="Jonathan Vella" userId="ff59d9e4-9df8-4ae6-90e3-b837e2f6651b" providerId="ADAL" clId="{155009FE-A6B7-4806-908D-18DD4F7CFCCB}" dt="2022-11-03T08:32:13.959" v="1869" actId="2696"/>
        <pc:sldMasterMkLst>
          <pc:docMk/>
          <pc:sldMasterMk cId="3077626497" sldId="2147484896"/>
        </pc:sldMasterMkLst>
        <pc:sldLayoutChg chg="del">
          <pc:chgData name="Jonathan Vella" userId="ff59d9e4-9df8-4ae6-90e3-b837e2f6651b" providerId="ADAL" clId="{155009FE-A6B7-4806-908D-18DD4F7CFCCB}" dt="2022-11-03T08:32:13.959" v="1869" actId="2696"/>
          <pc:sldLayoutMkLst>
            <pc:docMk/>
            <pc:sldMasterMk cId="3077626497" sldId="2147484896"/>
            <pc:sldLayoutMk cId="2581549898" sldId="214748489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56950826" sldId="214748489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080293924" sldId="214748489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520512412" sldId="214748490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25961976" sldId="214748490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166757660" sldId="214748490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80423484" sldId="214748490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09847786" sldId="214748490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747846102" sldId="214748490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23846254" sldId="214748490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503401671" sldId="214748490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351312508" sldId="214748490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37008267" sldId="214748490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087114758" sldId="214748491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82384284" sldId="214748491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947832273" sldId="214748491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19884811" sldId="214748491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61905989" sldId="214748491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17344812" sldId="214748491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280810649" sldId="214748491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910209590" sldId="214748491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46319823" sldId="214748491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85430212" sldId="214748491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16270144" sldId="214748492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48750172" sldId="214748492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861408480" sldId="214748492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701700477" sldId="214748492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01999341" sldId="214748492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18083451" sldId="214748492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7919757" sldId="214748492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85056886" sldId="214748492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9527898" sldId="214748492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115359365" sldId="214748492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765575530" sldId="214748493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864577797" sldId="214748493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523031900" sldId="214748493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97048408" sldId="214748493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154334114" sldId="214748493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685838312" sldId="214748493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823712166" sldId="214748493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455861703" sldId="214748493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791911978" sldId="214748493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36273945" sldId="214748493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139605774" sldId="214748494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511255886" sldId="214748494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0385079" sldId="214748494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87553280" sldId="214748494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708859381" sldId="214748494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73256552" sldId="214748494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258210112" sldId="214748494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428203034" sldId="214748494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497724681" sldId="214748494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328666293" sldId="214748494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419754395" sldId="214748495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87756777" sldId="214748495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51078283" sldId="214748495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096070340" sldId="2147484953"/>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67575250" sldId="2147484954"/>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885609572" sldId="2147484955"/>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977770705" sldId="2147484956"/>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67994240" sldId="2147484957"/>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3263546820" sldId="2147484958"/>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198974202" sldId="2147484959"/>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88479264" sldId="2147484960"/>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2271496200" sldId="2147484961"/>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26689537" sldId="2147484962"/>
          </pc:sldLayoutMkLst>
        </pc:sldLayoutChg>
        <pc:sldLayoutChg chg="del">
          <pc:chgData name="Jonathan Vella" userId="ff59d9e4-9df8-4ae6-90e3-b837e2f6651b" providerId="ADAL" clId="{155009FE-A6B7-4806-908D-18DD4F7CFCCB}" dt="2022-11-03T08:32:13.959" v="1869" actId="2696"/>
          <pc:sldLayoutMkLst>
            <pc:docMk/>
            <pc:sldMasterMk cId="3077626497" sldId="2147484896"/>
            <pc:sldLayoutMk cId="1844676190" sldId="2147484963"/>
          </pc:sldLayoutMkLst>
        </pc:sldLayoutChg>
      </pc:sldMasterChg>
    </pc:docChg>
  </pc:docChgLst>
  <pc:docChgLst>
    <pc:chgData name="Jonathan Vella" userId="ff59d9e4-9df8-4ae6-90e3-b837e2f6651b" providerId="ADAL" clId="{7C82AC1A-6687-442F-B6AC-4EB1FEF94CF9}"/>
    <pc:docChg chg="custSel modSld">
      <pc:chgData name="Jonathan Vella" userId="ff59d9e4-9df8-4ae6-90e3-b837e2f6651b" providerId="ADAL" clId="{7C82AC1A-6687-442F-B6AC-4EB1FEF94CF9}" dt="2023-05-23T11:09:19.070" v="5" actId="1076"/>
      <pc:docMkLst>
        <pc:docMk/>
      </pc:docMkLst>
      <pc:sldChg chg="addSp delSp modSp mod">
        <pc:chgData name="Jonathan Vella" userId="ff59d9e4-9df8-4ae6-90e3-b837e2f6651b" providerId="ADAL" clId="{7C82AC1A-6687-442F-B6AC-4EB1FEF94CF9}" dt="2023-05-23T11:09:19.070" v="5" actId="1076"/>
        <pc:sldMkLst>
          <pc:docMk/>
          <pc:sldMk cId="72336352" sldId="2076138088"/>
        </pc:sldMkLst>
        <pc:spChg chg="del">
          <ac:chgData name="Jonathan Vella" userId="ff59d9e4-9df8-4ae6-90e3-b837e2f6651b" providerId="ADAL" clId="{7C82AC1A-6687-442F-B6AC-4EB1FEF94CF9}" dt="2023-05-23T11:09:08.905" v="0" actId="478"/>
          <ac:spMkLst>
            <pc:docMk/>
            <pc:sldMk cId="72336352" sldId="2076138088"/>
            <ac:spMk id="2" creationId="{2FDB635E-AFCF-4305-BCAE-665DEF57115F}"/>
          </ac:spMkLst>
        </pc:spChg>
        <pc:spChg chg="add del mod">
          <ac:chgData name="Jonathan Vella" userId="ff59d9e4-9df8-4ae6-90e3-b837e2f6651b" providerId="ADAL" clId="{7C82AC1A-6687-442F-B6AC-4EB1FEF94CF9}" dt="2023-05-23T11:09:14.405" v="2" actId="478"/>
          <ac:spMkLst>
            <pc:docMk/>
            <pc:sldMk cId="72336352" sldId="2076138088"/>
            <ac:spMk id="5" creationId="{0D347862-151D-9674-59DA-54AF09ECC2C8}"/>
          </ac:spMkLst>
        </pc:spChg>
        <pc:picChg chg="add mod">
          <ac:chgData name="Jonathan Vella" userId="ff59d9e4-9df8-4ae6-90e3-b837e2f6651b" providerId="ADAL" clId="{7C82AC1A-6687-442F-B6AC-4EB1FEF94CF9}" dt="2023-05-23T11:09:19.070" v="5" actId="1076"/>
          <ac:picMkLst>
            <pc:docMk/>
            <pc:sldMk cId="72336352" sldId="2076138088"/>
            <ac:picMk id="1026" creationId="{BBAE4F77-C079-C1C8-8230-50838211337E}"/>
          </ac:picMkLst>
        </pc:picChg>
      </pc:sldChg>
    </pc:docChg>
  </pc:docChgLst>
  <pc:docChgLst>
    <pc:chgData name="Jonathan Vella" userId="ff59d9e4-9df8-4ae6-90e3-b837e2f6651b" providerId="ADAL" clId="{2284889D-953A-452F-A31E-29BCA44558A7}"/>
    <pc:docChg chg="custSel addSld delSld modSld sldOrd">
      <pc:chgData name="Jonathan Vella" userId="ff59d9e4-9df8-4ae6-90e3-b837e2f6651b" providerId="ADAL" clId="{2284889D-953A-452F-A31E-29BCA44558A7}" dt="2022-01-19T14:35:15.504" v="115" actId="1036"/>
      <pc:docMkLst>
        <pc:docMk/>
      </pc:docMkLst>
      <pc:sldChg chg="addSp delSp modSp mod">
        <pc:chgData name="Jonathan Vella" userId="ff59d9e4-9df8-4ae6-90e3-b837e2f6651b" providerId="ADAL" clId="{2284889D-953A-452F-A31E-29BCA44558A7}" dt="2022-01-19T14:24:28.778" v="114" actId="20577"/>
        <pc:sldMkLst>
          <pc:docMk/>
          <pc:sldMk cId="431605598" sldId="258"/>
        </pc:sldMkLst>
        <pc:spChg chg="add mod">
          <ac:chgData name="Jonathan Vella" userId="ff59d9e4-9df8-4ae6-90e3-b837e2f6651b" providerId="ADAL" clId="{2284889D-953A-452F-A31E-29BCA44558A7}" dt="2022-01-19T14:24:28.778" v="114" actId="20577"/>
          <ac:spMkLst>
            <pc:docMk/>
            <pc:sldMk cId="431605598" sldId="258"/>
            <ac:spMk id="2" creationId="{40F77ADC-2340-45F3-9FCF-BC0A59C29335}"/>
          </ac:spMkLst>
        </pc:spChg>
        <pc:spChg chg="add">
          <ac:chgData name="Jonathan Vella" userId="ff59d9e4-9df8-4ae6-90e3-b837e2f6651b" providerId="ADAL" clId="{2284889D-953A-452F-A31E-29BCA44558A7}" dt="2022-01-19T14:23:59.003" v="53" actId="26606"/>
          <ac:spMkLst>
            <pc:docMk/>
            <pc:sldMk cId="431605598" sldId="258"/>
            <ac:spMk id="79" creationId="{EBC95D3F-C52F-4F07-95D4-836E1078E555}"/>
          </ac:spMkLst>
        </pc:spChg>
        <pc:spChg chg="del">
          <ac:chgData name="Jonathan Vella" userId="ff59d9e4-9df8-4ae6-90e3-b837e2f6651b" providerId="ADAL" clId="{2284889D-953A-452F-A31E-29BCA44558A7}" dt="2022-01-19T14:23:59.003" v="53" actId="26606"/>
          <ac:spMkLst>
            <pc:docMk/>
            <pc:sldMk cId="431605598" sldId="258"/>
            <ac:spMk id="1034" creationId="{EBC95D3F-C52F-4F07-95D4-836E1078E555}"/>
          </ac:spMkLst>
        </pc:spChg>
        <pc:picChg chg="mod">
          <ac:chgData name="Jonathan Vella" userId="ff59d9e4-9df8-4ae6-90e3-b837e2f6651b" providerId="ADAL" clId="{2284889D-953A-452F-A31E-29BCA44558A7}" dt="2022-01-19T14:24:02.618" v="54" actId="1076"/>
          <ac:picMkLst>
            <pc:docMk/>
            <pc:sldMk cId="431605598" sldId="258"/>
            <ac:picMk id="1026" creationId="{79316466-93E1-4DF4-B31F-EE97BCA126C1}"/>
          </ac:picMkLst>
        </pc:picChg>
      </pc:sldChg>
      <pc:sldChg chg="modSp mod">
        <pc:chgData name="Jonathan Vella" userId="ff59d9e4-9df8-4ae6-90e3-b837e2f6651b" providerId="ADAL" clId="{2284889D-953A-452F-A31E-29BCA44558A7}" dt="2022-01-19T13:30:11.859" v="47" actId="20577"/>
        <pc:sldMkLst>
          <pc:docMk/>
          <pc:sldMk cId="2458558726" sldId="2076138061"/>
        </pc:sldMkLst>
        <pc:spChg chg="mod">
          <ac:chgData name="Jonathan Vella" userId="ff59d9e4-9df8-4ae6-90e3-b837e2f6651b" providerId="ADAL" clId="{2284889D-953A-452F-A31E-29BCA44558A7}" dt="2022-01-19T13:30:11.859" v="47" actId="20577"/>
          <ac:spMkLst>
            <pc:docMk/>
            <pc:sldMk cId="2458558726" sldId="2076138061"/>
            <ac:spMk id="3" creationId="{3D699A28-6334-4D3A-99A1-6EB9F3944AF3}"/>
          </ac:spMkLst>
        </pc:spChg>
      </pc:sldChg>
      <pc:sldChg chg="add del">
        <pc:chgData name="Jonathan Vella" userId="ff59d9e4-9df8-4ae6-90e3-b837e2f6651b" providerId="ADAL" clId="{2284889D-953A-452F-A31E-29BCA44558A7}" dt="2022-01-19T13:00:17.424" v="9" actId="47"/>
        <pc:sldMkLst>
          <pc:docMk/>
          <pc:sldMk cId="3668663514" sldId="2076138063"/>
        </pc:sldMkLst>
      </pc:sldChg>
      <pc:sldChg chg="ord">
        <pc:chgData name="Jonathan Vella" userId="ff59d9e4-9df8-4ae6-90e3-b837e2f6651b" providerId="ADAL" clId="{2284889D-953A-452F-A31E-29BCA44558A7}" dt="2022-01-19T14:22:30.155" v="49"/>
        <pc:sldMkLst>
          <pc:docMk/>
          <pc:sldMk cId="181327476" sldId="2076138080"/>
        </pc:sldMkLst>
      </pc:sldChg>
      <pc:sldChg chg="modSp mod">
        <pc:chgData name="Jonathan Vella" userId="ff59d9e4-9df8-4ae6-90e3-b837e2f6651b" providerId="ADAL" clId="{2284889D-953A-452F-A31E-29BCA44558A7}" dt="2022-01-19T12:59:04.994" v="7" actId="20577"/>
        <pc:sldMkLst>
          <pc:docMk/>
          <pc:sldMk cId="392055320" sldId="2076138082"/>
        </pc:sldMkLst>
        <pc:spChg chg="mod">
          <ac:chgData name="Jonathan Vella" userId="ff59d9e4-9df8-4ae6-90e3-b837e2f6651b" providerId="ADAL" clId="{2284889D-953A-452F-A31E-29BCA44558A7}" dt="2022-01-19T12:59:04.994" v="7" actId="20577"/>
          <ac:spMkLst>
            <pc:docMk/>
            <pc:sldMk cId="392055320" sldId="2076138082"/>
            <ac:spMk id="2" creationId="{2FDB635E-AFCF-4305-BCAE-665DEF57115F}"/>
          </ac:spMkLst>
        </pc:spChg>
      </pc:sldChg>
      <pc:sldChg chg="addSp delSp modSp new mod ord">
        <pc:chgData name="Jonathan Vella" userId="ff59d9e4-9df8-4ae6-90e3-b837e2f6651b" providerId="ADAL" clId="{2284889D-953A-452F-A31E-29BCA44558A7}" dt="2022-01-19T14:35:15.504" v="115" actId="1036"/>
        <pc:sldMkLst>
          <pc:docMk/>
          <pc:sldMk cId="1126097514" sldId="2076138084"/>
        </pc:sldMkLst>
        <pc:spChg chg="mod">
          <ac:chgData name="Jonathan Vella" userId="ff59d9e4-9df8-4ae6-90e3-b837e2f6651b" providerId="ADAL" clId="{2284889D-953A-452F-A31E-29BCA44558A7}" dt="2022-01-19T13:01:36.687" v="43" actId="20577"/>
          <ac:spMkLst>
            <pc:docMk/>
            <pc:sldMk cId="1126097514" sldId="2076138084"/>
            <ac:spMk id="2" creationId="{8FF61A3B-2973-4459-8FDA-41F841ABF3B7}"/>
          </ac:spMkLst>
        </pc:spChg>
        <pc:spChg chg="del mod">
          <ac:chgData name="Jonathan Vella" userId="ff59d9e4-9df8-4ae6-90e3-b837e2f6651b" providerId="ADAL" clId="{2284889D-953A-452F-A31E-29BCA44558A7}" dt="2022-01-19T13:01:42.452" v="44" actId="478"/>
          <ac:spMkLst>
            <pc:docMk/>
            <pc:sldMk cId="1126097514" sldId="2076138084"/>
            <ac:spMk id="3" creationId="{B96D5FA8-EEBC-4E8D-A726-14348B3617E3}"/>
          </ac:spMkLst>
        </pc:spChg>
        <pc:spChg chg="del mod">
          <ac:chgData name="Jonathan Vella" userId="ff59d9e4-9df8-4ae6-90e3-b837e2f6651b" providerId="ADAL" clId="{2284889D-953A-452F-A31E-29BCA44558A7}" dt="2022-01-19T13:01:07.841" v="38" actId="22"/>
          <ac:spMkLst>
            <pc:docMk/>
            <pc:sldMk cId="1126097514" sldId="2076138084"/>
            <ac:spMk id="4" creationId="{E7B6ECA4-E6AA-4BCF-A633-A308DDB47FAE}"/>
          </ac:spMkLst>
        </pc:spChg>
        <pc:picChg chg="add mod">
          <ac:chgData name="Jonathan Vella" userId="ff59d9e4-9df8-4ae6-90e3-b837e2f6651b" providerId="ADAL" clId="{2284889D-953A-452F-A31E-29BCA44558A7}" dt="2022-01-19T13:01:15.110" v="40" actId="1076"/>
          <ac:picMkLst>
            <pc:docMk/>
            <pc:sldMk cId="1126097514" sldId="2076138084"/>
            <ac:picMk id="6" creationId="{1E7CBD71-6F81-4496-9C1A-05F57177C59B}"/>
          </ac:picMkLst>
        </pc:picChg>
        <pc:picChg chg="add mod">
          <ac:chgData name="Jonathan Vella" userId="ff59d9e4-9df8-4ae6-90e3-b837e2f6651b" providerId="ADAL" clId="{2284889D-953A-452F-A31E-29BCA44558A7}" dt="2022-01-19T14:35:15.504" v="115" actId="1036"/>
          <ac:picMkLst>
            <pc:docMk/>
            <pc:sldMk cId="1126097514" sldId="2076138084"/>
            <ac:picMk id="8" creationId="{0498BD3F-D75D-4CC3-B5AE-4E282078B79C}"/>
          </ac:picMkLst>
        </pc:picChg>
      </pc:sldChg>
    </pc:docChg>
  </pc:docChgLst>
  <pc:docChgLst>
    <pc:chgData name="Jonathan Vella" userId="ff59d9e4-9df8-4ae6-90e3-b837e2f6651b" providerId="ADAL" clId="{61CA5C56-756D-404D-9562-6AB5E8FC8B01}"/>
    <pc:docChg chg="undo custSel addSld delSld modSld sldOrd delMainMaster">
      <pc:chgData name="Jonathan Vella" userId="ff59d9e4-9df8-4ae6-90e3-b837e2f6651b" providerId="ADAL" clId="{61CA5C56-756D-404D-9562-6AB5E8FC8B01}" dt="2021-12-14T07:58:07.217" v="3126" actId="20577"/>
      <pc:docMkLst>
        <pc:docMk/>
      </pc:docMkLst>
      <pc:sldChg chg="addSp modSp mod">
        <pc:chgData name="Jonathan Vella" userId="ff59d9e4-9df8-4ae6-90e3-b837e2f6651b" providerId="ADAL" clId="{61CA5C56-756D-404D-9562-6AB5E8FC8B01}" dt="2021-11-17T15:24:32.809" v="215" actId="404"/>
        <pc:sldMkLst>
          <pc:docMk/>
          <pc:sldMk cId="1186184235" sldId="264"/>
        </pc:sldMkLst>
        <pc:spChg chg="add mod">
          <ac:chgData name="Jonathan Vella" userId="ff59d9e4-9df8-4ae6-90e3-b837e2f6651b" providerId="ADAL" clId="{61CA5C56-756D-404D-9562-6AB5E8FC8B01}" dt="2021-11-17T15:24:32.809" v="215" actId="404"/>
          <ac:spMkLst>
            <pc:docMk/>
            <pc:sldMk cId="1186184235" sldId="264"/>
            <ac:spMk id="2" creationId="{F0F8486D-7374-42A5-AC6C-5A7564CF6CBC}"/>
          </ac:spMkLst>
        </pc:spChg>
        <pc:spChg chg="mod">
          <ac:chgData name="Jonathan Vella" userId="ff59d9e4-9df8-4ae6-90e3-b837e2f6651b" providerId="ADAL" clId="{61CA5C56-756D-404D-9562-6AB5E8FC8B01}" dt="2021-11-17T15:23:29.460" v="0" actId="20577"/>
          <ac:spMkLst>
            <pc:docMk/>
            <pc:sldMk cId="1186184235" sldId="264"/>
            <ac:spMk id="35" creationId="{B44E0FAA-8D0E-42FC-BD4F-CA8D589A63BF}"/>
          </ac:spMkLst>
        </pc:spChg>
      </pc:sldChg>
      <pc:sldChg chg="add del setBg">
        <pc:chgData name="Jonathan Vella" userId="ff59d9e4-9df8-4ae6-90e3-b837e2f6651b" providerId="ADAL" clId="{61CA5C56-756D-404D-9562-6AB5E8FC8B01}" dt="2021-12-14T06:53:18.466" v="3063"/>
        <pc:sldMkLst>
          <pc:docMk/>
          <pc:sldMk cId="3749338814" sldId="2076137887"/>
        </pc:sldMkLst>
      </pc:sldChg>
      <pc:sldChg chg="modSp add del mod ord modClrScheme chgLayout">
        <pc:chgData name="Jonathan Vella" userId="ff59d9e4-9df8-4ae6-90e3-b837e2f6651b" providerId="ADAL" clId="{61CA5C56-756D-404D-9562-6AB5E8FC8B01}" dt="2021-12-14T06:55:18.576" v="3120" actId="20577"/>
        <pc:sldMkLst>
          <pc:docMk/>
          <pc:sldMk cId="1773292696" sldId="2076137889"/>
        </pc:sldMkLst>
        <pc:spChg chg="mod">
          <ac:chgData name="Jonathan Vella" userId="ff59d9e4-9df8-4ae6-90e3-b837e2f6651b" providerId="ADAL" clId="{61CA5C56-756D-404D-9562-6AB5E8FC8B01}" dt="2021-12-14T06:55:18.576" v="3120" actId="20577"/>
          <ac:spMkLst>
            <pc:docMk/>
            <pc:sldMk cId="1773292696" sldId="2076137889"/>
            <ac:spMk id="2" creationId="{D0D79292-2676-3343-A684-812C7C4DB8CE}"/>
          </ac:spMkLst>
        </pc:spChg>
        <pc:spChg chg="mod ord">
          <ac:chgData name="Jonathan Vella" userId="ff59d9e4-9df8-4ae6-90e3-b837e2f6651b" providerId="ADAL" clId="{61CA5C56-756D-404D-9562-6AB5E8FC8B01}" dt="2021-12-14T06:54:08.993" v="3067" actId="14100"/>
          <ac:spMkLst>
            <pc:docMk/>
            <pc:sldMk cId="1773292696" sldId="2076137889"/>
            <ac:spMk id="4" creationId="{00000000-0000-0000-0000-000000000000}"/>
          </ac:spMkLst>
        </pc:spChg>
      </pc:sldChg>
      <pc:sldChg chg="modSp mod">
        <pc:chgData name="Jonathan Vella" userId="ff59d9e4-9df8-4ae6-90e3-b837e2f6651b" providerId="ADAL" clId="{61CA5C56-756D-404D-9562-6AB5E8FC8B01}" dt="2021-11-17T15:24:59.290" v="240" actId="20577"/>
        <pc:sldMkLst>
          <pc:docMk/>
          <pc:sldMk cId="3337994578" sldId="2076138018"/>
        </pc:sldMkLst>
        <pc:spChg chg="mod">
          <ac:chgData name="Jonathan Vella" userId="ff59d9e4-9df8-4ae6-90e3-b837e2f6651b" providerId="ADAL" clId="{61CA5C56-756D-404D-9562-6AB5E8FC8B01}" dt="2021-11-17T15:24:59.290" v="240" actId="20577"/>
          <ac:spMkLst>
            <pc:docMk/>
            <pc:sldMk cId="3337994578" sldId="2076138018"/>
            <ac:spMk id="71" creationId="{268D2688-6A55-4F29-9BA4-0A1F223800DD}"/>
          </ac:spMkLst>
        </pc:spChg>
      </pc:sldChg>
      <pc:sldChg chg="del">
        <pc:chgData name="Jonathan Vella" userId="ff59d9e4-9df8-4ae6-90e3-b837e2f6651b" providerId="ADAL" clId="{61CA5C56-756D-404D-9562-6AB5E8FC8B01}" dt="2021-11-17T15:51:42.227" v="2896" actId="47"/>
        <pc:sldMkLst>
          <pc:docMk/>
          <pc:sldMk cId="4169934573" sldId="2076138031"/>
        </pc:sldMkLst>
      </pc:sldChg>
      <pc:sldChg chg="add del">
        <pc:chgData name="Jonathan Vella" userId="ff59d9e4-9df8-4ae6-90e3-b837e2f6651b" providerId="ADAL" clId="{61CA5C56-756D-404D-9562-6AB5E8FC8B01}" dt="2021-12-14T06:52:29.445" v="3047"/>
        <pc:sldMkLst>
          <pc:docMk/>
          <pc:sldMk cId="3227181053" sldId="2076138036"/>
        </pc:sldMkLst>
      </pc:sldChg>
      <pc:sldChg chg="add del setBg">
        <pc:chgData name="Jonathan Vella" userId="ff59d9e4-9df8-4ae6-90e3-b837e2f6651b" providerId="ADAL" clId="{61CA5C56-756D-404D-9562-6AB5E8FC8B01}" dt="2021-12-14T06:52:29.445" v="3047"/>
        <pc:sldMkLst>
          <pc:docMk/>
          <pc:sldMk cId="1285032329" sldId="2076138039"/>
        </pc:sldMkLst>
      </pc:sldChg>
      <pc:sldChg chg="add">
        <pc:chgData name="Jonathan Vella" userId="ff59d9e4-9df8-4ae6-90e3-b837e2f6651b" providerId="ADAL" clId="{61CA5C56-756D-404D-9562-6AB5E8FC8B01}" dt="2021-12-14T06:53:18.466" v="3063"/>
        <pc:sldMkLst>
          <pc:docMk/>
          <pc:sldMk cId="4115894158" sldId="2076138042"/>
        </pc:sldMkLst>
      </pc:sldChg>
      <pc:sldChg chg="del">
        <pc:chgData name="Jonathan Vella" userId="ff59d9e4-9df8-4ae6-90e3-b837e2f6651b" providerId="ADAL" clId="{61CA5C56-756D-404D-9562-6AB5E8FC8B01}" dt="2021-11-17T15:51:42.227" v="2896" actId="47"/>
        <pc:sldMkLst>
          <pc:docMk/>
          <pc:sldMk cId="3139283716" sldId="2076138065"/>
        </pc:sldMkLst>
      </pc:sldChg>
      <pc:sldChg chg="modSp add del setBg">
        <pc:chgData name="Jonathan Vella" userId="ff59d9e4-9df8-4ae6-90e3-b837e2f6651b" providerId="ADAL" clId="{61CA5C56-756D-404D-9562-6AB5E8FC8B01}" dt="2021-12-14T07:51:33.852" v="3121" actId="207"/>
        <pc:sldMkLst>
          <pc:docMk/>
          <pc:sldMk cId="4231503679" sldId="2076138070"/>
        </pc:sldMkLst>
        <pc:spChg chg="mod">
          <ac:chgData name="Jonathan Vella" userId="ff59d9e4-9df8-4ae6-90e3-b837e2f6651b" providerId="ADAL" clId="{61CA5C56-756D-404D-9562-6AB5E8FC8B01}" dt="2021-12-14T07:51:33.852" v="3121" actId="207"/>
          <ac:spMkLst>
            <pc:docMk/>
            <pc:sldMk cId="4231503679" sldId="2076138070"/>
            <ac:spMk id="4" creationId="{2E803529-7732-4279-87B0-B0C73067434B}"/>
          </ac:spMkLst>
        </pc:spChg>
        <pc:spChg chg="mod">
          <ac:chgData name="Jonathan Vella" userId="ff59d9e4-9df8-4ae6-90e3-b837e2f6651b" providerId="ADAL" clId="{61CA5C56-756D-404D-9562-6AB5E8FC8B01}" dt="2021-12-14T07:51:33.852" v="3121" actId="207"/>
          <ac:spMkLst>
            <pc:docMk/>
            <pc:sldMk cId="4231503679" sldId="2076138070"/>
            <ac:spMk id="6" creationId="{E9502273-E5F0-424D-9912-3F0FBE7421CF}"/>
          </ac:spMkLst>
        </pc:spChg>
        <pc:spChg chg="mod">
          <ac:chgData name="Jonathan Vella" userId="ff59d9e4-9df8-4ae6-90e3-b837e2f6651b" providerId="ADAL" clId="{61CA5C56-756D-404D-9562-6AB5E8FC8B01}" dt="2021-12-14T07:51:33.852" v="3121" actId="207"/>
          <ac:spMkLst>
            <pc:docMk/>
            <pc:sldMk cId="4231503679" sldId="2076138070"/>
            <ac:spMk id="8" creationId="{A39BB3C3-0C04-44BA-AFB7-DBB4651845C3}"/>
          </ac:spMkLst>
        </pc:spChg>
        <pc:spChg chg="mod">
          <ac:chgData name="Jonathan Vella" userId="ff59d9e4-9df8-4ae6-90e3-b837e2f6651b" providerId="ADAL" clId="{61CA5C56-756D-404D-9562-6AB5E8FC8B01}" dt="2021-12-14T07:51:33.852" v="3121" actId="207"/>
          <ac:spMkLst>
            <pc:docMk/>
            <pc:sldMk cId="4231503679" sldId="2076138070"/>
            <ac:spMk id="10" creationId="{ADB69D5A-E8F6-4E3C-8D66-7DD7A23A303B}"/>
          </ac:spMkLst>
        </pc:spChg>
        <pc:spChg chg="mod">
          <ac:chgData name="Jonathan Vella" userId="ff59d9e4-9df8-4ae6-90e3-b837e2f6651b" providerId="ADAL" clId="{61CA5C56-756D-404D-9562-6AB5E8FC8B01}" dt="2021-12-14T07:51:33.852" v="3121" actId="207"/>
          <ac:spMkLst>
            <pc:docMk/>
            <pc:sldMk cId="4231503679" sldId="2076138070"/>
            <ac:spMk id="12" creationId="{C6C3821B-9749-48B0-B150-EE9AA127A349}"/>
          </ac:spMkLst>
        </pc:spChg>
        <pc:spChg chg="mod">
          <ac:chgData name="Jonathan Vella" userId="ff59d9e4-9df8-4ae6-90e3-b837e2f6651b" providerId="ADAL" clId="{61CA5C56-756D-404D-9562-6AB5E8FC8B01}" dt="2021-12-14T07:51:33.852" v="3121" actId="207"/>
          <ac:spMkLst>
            <pc:docMk/>
            <pc:sldMk cId="4231503679" sldId="2076138070"/>
            <ac:spMk id="14" creationId="{3D9DCA2A-C2EB-4ED0-9D40-04C4CEDF94B1}"/>
          </ac:spMkLst>
        </pc:spChg>
        <pc:spChg chg="mod">
          <ac:chgData name="Jonathan Vella" userId="ff59d9e4-9df8-4ae6-90e3-b837e2f6651b" providerId="ADAL" clId="{61CA5C56-756D-404D-9562-6AB5E8FC8B01}" dt="2021-12-14T07:51:33.852" v="3121" actId="207"/>
          <ac:spMkLst>
            <pc:docMk/>
            <pc:sldMk cId="4231503679" sldId="2076138070"/>
            <ac:spMk id="99" creationId="{46657DC6-A483-41CD-82C3-8ACBD2FA2046}"/>
          </ac:spMkLst>
        </pc:spChg>
        <pc:spChg chg="mod">
          <ac:chgData name="Jonathan Vella" userId="ff59d9e4-9df8-4ae6-90e3-b837e2f6651b" providerId="ADAL" clId="{61CA5C56-756D-404D-9562-6AB5E8FC8B01}" dt="2021-12-14T07:51:33.852" v="3121" actId="207"/>
          <ac:spMkLst>
            <pc:docMk/>
            <pc:sldMk cId="4231503679" sldId="2076138070"/>
            <ac:spMk id="101" creationId="{2991307C-9B20-442B-9B18-7D5D7B8D169A}"/>
          </ac:spMkLst>
        </pc:spChg>
        <pc:spChg chg="mod">
          <ac:chgData name="Jonathan Vella" userId="ff59d9e4-9df8-4ae6-90e3-b837e2f6651b" providerId="ADAL" clId="{61CA5C56-756D-404D-9562-6AB5E8FC8B01}" dt="2021-12-14T07:51:33.852" v="3121" actId="207"/>
          <ac:spMkLst>
            <pc:docMk/>
            <pc:sldMk cId="4231503679" sldId="2076138070"/>
            <ac:spMk id="103" creationId="{79891805-04B4-4BD3-A491-D2DEB1CB60A0}"/>
          </ac:spMkLst>
        </pc:spChg>
        <pc:spChg chg="mod">
          <ac:chgData name="Jonathan Vella" userId="ff59d9e4-9df8-4ae6-90e3-b837e2f6651b" providerId="ADAL" clId="{61CA5C56-756D-404D-9562-6AB5E8FC8B01}" dt="2021-12-14T07:51:33.852" v="3121" actId="207"/>
          <ac:spMkLst>
            <pc:docMk/>
            <pc:sldMk cId="4231503679" sldId="2076138070"/>
            <ac:spMk id="105" creationId="{E302BF71-DD69-49A3-8B4E-5FBA6B001DC1}"/>
          </ac:spMkLst>
        </pc:spChg>
        <pc:spChg chg="mod">
          <ac:chgData name="Jonathan Vella" userId="ff59d9e4-9df8-4ae6-90e3-b837e2f6651b" providerId="ADAL" clId="{61CA5C56-756D-404D-9562-6AB5E8FC8B01}" dt="2021-12-14T07:51:33.852" v="3121" actId="207"/>
          <ac:spMkLst>
            <pc:docMk/>
            <pc:sldMk cId="4231503679" sldId="2076138070"/>
            <ac:spMk id="107" creationId="{F83917AB-6CE5-48F1-AE7E-34D90DC8924F}"/>
          </ac:spMkLst>
        </pc:spChg>
        <pc:spChg chg="mod">
          <ac:chgData name="Jonathan Vella" userId="ff59d9e4-9df8-4ae6-90e3-b837e2f6651b" providerId="ADAL" clId="{61CA5C56-756D-404D-9562-6AB5E8FC8B01}" dt="2021-12-14T07:51:33.852" v="3121" actId="207"/>
          <ac:spMkLst>
            <pc:docMk/>
            <pc:sldMk cId="4231503679" sldId="2076138070"/>
            <ac:spMk id="109" creationId="{BAFD9C68-33F8-4DF8-AB2B-72B77BF21B5C}"/>
          </ac:spMkLst>
        </pc:spChg>
        <pc:spChg chg="mod">
          <ac:chgData name="Jonathan Vella" userId="ff59d9e4-9df8-4ae6-90e3-b837e2f6651b" providerId="ADAL" clId="{61CA5C56-756D-404D-9562-6AB5E8FC8B01}" dt="2021-12-14T07:51:33.852" v="3121" actId="207"/>
          <ac:spMkLst>
            <pc:docMk/>
            <pc:sldMk cId="4231503679" sldId="2076138070"/>
            <ac:spMk id="111" creationId="{CCA092E7-77A0-4212-8FB0-543EA1C8A51F}"/>
          </ac:spMkLst>
        </pc:spChg>
        <pc:spChg chg="mod">
          <ac:chgData name="Jonathan Vella" userId="ff59d9e4-9df8-4ae6-90e3-b837e2f6651b" providerId="ADAL" clId="{61CA5C56-756D-404D-9562-6AB5E8FC8B01}" dt="2021-12-14T07:51:33.852" v="3121" actId="207"/>
          <ac:spMkLst>
            <pc:docMk/>
            <pc:sldMk cId="4231503679" sldId="2076138070"/>
            <ac:spMk id="115" creationId="{25E12B92-F508-437D-AB9F-89134AC669C1}"/>
          </ac:spMkLst>
        </pc:spChg>
        <pc:spChg chg="mod">
          <ac:chgData name="Jonathan Vella" userId="ff59d9e4-9df8-4ae6-90e3-b837e2f6651b" providerId="ADAL" clId="{61CA5C56-756D-404D-9562-6AB5E8FC8B01}" dt="2021-12-14T07:51:33.852" v="3121" actId="207"/>
          <ac:spMkLst>
            <pc:docMk/>
            <pc:sldMk cId="4231503679" sldId="2076138070"/>
            <ac:spMk id="127" creationId="{E38E3EF3-13D7-4BAE-9571-B6D73B9974BC}"/>
          </ac:spMkLst>
        </pc:spChg>
        <pc:spChg chg="mod">
          <ac:chgData name="Jonathan Vella" userId="ff59d9e4-9df8-4ae6-90e3-b837e2f6651b" providerId="ADAL" clId="{61CA5C56-756D-404D-9562-6AB5E8FC8B01}" dt="2021-12-14T07:51:33.852" v="3121" actId="207"/>
          <ac:spMkLst>
            <pc:docMk/>
            <pc:sldMk cId="4231503679" sldId="2076138070"/>
            <ac:spMk id="129" creationId="{CE99BBCD-26FB-45A1-9230-A434CEF3C373}"/>
          </ac:spMkLst>
        </pc:spChg>
        <pc:spChg chg="mod">
          <ac:chgData name="Jonathan Vella" userId="ff59d9e4-9df8-4ae6-90e3-b837e2f6651b" providerId="ADAL" clId="{61CA5C56-756D-404D-9562-6AB5E8FC8B01}" dt="2021-12-14T07:51:33.852" v="3121" actId="207"/>
          <ac:spMkLst>
            <pc:docMk/>
            <pc:sldMk cId="4231503679" sldId="2076138070"/>
            <ac:spMk id="131" creationId="{692E4F20-3901-4BC8-BCDE-7C600CB4683A}"/>
          </ac:spMkLst>
        </pc:spChg>
        <pc:spChg chg="mod">
          <ac:chgData name="Jonathan Vella" userId="ff59d9e4-9df8-4ae6-90e3-b837e2f6651b" providerId="ADAL" clId="{61CA5C56-756D-404D-9562-6AB5E8FC8B01}" dt="2021-12-14T07:51:33.852" v="3121" actId="207"/>
          <ac:spMkLst>
            <pc:docMk/>
            <pc:sldMk cId="4231503679" sldId="2076138070"/>
            <ac:spMk id="133" creationId="{50BBD201-E37F-41EA-8EA5-87C3DF7AEB64}"/>
          </ac:spMkLst>
        </pc:spChg>
        <pc:spChg chg="mod">
          <ac:chgData name="Jonathan Vella" userId="ff59d9e4-9df8-4ae6-90e3-b837e2f6651b" providerId="ADAL" clId="{61CA5C56-756D-404D-9562-6AB5E8FC8B01}" dt="2021-12-14T07:51:33.852" v="3121" actId="207"/>
          <ac:spMkLst>
            <pc:docMk/>
            <pc:sldMk cId="4231503679" sldId="2076138070"/>
            <ac:spMk id="135" creationId="{23D52EC3-A521-4DAF-9F73-03E45F622FDC}"/>
          </ac:spMkLst>
        </pc:spChg>
        <pc:spChg chg="mod">
          <ac:chgData name="Jonathan Vella" userId="ff59d9e4-9df8-4ae6-90e3-b837e2f6651b" providerId="ADAL" clId="{61CA5C56-756D-404D-9562-6AB5E8FC8B01}" dt="2021-12-14T07:51:33.852" v="3121" actId="207"/>
          <ac:spMkLst>
            <pc:docMk/>
            <pc:sldMk cId="4231503679" sldId="2076138070"/>
            <ac:spMk id="137" creationId="{767C542C-1B49-4F3E-BCA0-7E823B935257}"/>
          </ac:spMkLst>
        </pc:spChg>
        <pc:spChg chg="mod">
          <ac:chgData name="Jonathan Vella" userId="ff59d9e4-9df8-4ae6-90e3-b837e2f6651b" providerId="ADAL" clId="{61CA5C56-756D-404D-9562-6AB5E8FC8B01}" dt="2021-12-14T07:51:33.852" v="3121" actId="207"/>
          <ac:spMkLst>
            <pc:docMk/>
            <pc:sldMk cId="4231503679" sldId="2076138070"/>
            <ac:spMk id="139" creationId="{EC056A52-FFA8-4AC0-A0AB-3136A502D85B}"/>
          </ac:spMkLst>
        </pc:spChg>
        <pc:spChg chg="mod">
          <ac:chgData name="Jonathan Vella" userId="ff59d9e4-9df8-4ae6-90e3-b837e2f6651b" providerId="ADAL" clId="{61CA5C56-756D-404D-9562-6AB5E8FC8B01}" dt="2021-12-14T07:51:33.852" v="3121" actId="207"/>
          <ac:spMkLst>
            <pc:docMk/>
            <pc:sldMk cId="4231503679" sldId="2076138070"/>
            <ac:spMk id="141" creationId="{C4FC57F2-11BE-446E-9B19-3BAD89C8CF9D}"/>
          </ac:spMkLst>
        </pc:spChg>
        <pc:spChg chg="mod">
          <ac:chgData name="Jonathan Vella" userId="ff59d9e4-9df8-4ae6-90e3-b837e2f6651b" providerId="ADAL" clId="{61CA5C56-756D-404D-9562-6AB5E8FC8B01}" dt="2021-12-14T07:51:33.852" v="3121" actId="207"/>
          <ac:spMkLst>
            <pc:docMk/>
            <pc:sldMk cId="4231503679" sldId="2076138070"/>
            <ac:spMk id="143" creationId="{8A73086F-8D0E-4831-ABE2-BD777421B4B6}"/>
          </ac:spMkLst>
        </pc:spChg>
        <pc:spChg chg="mod">
          <ac:chgData name="Jonathan Vella" userId="ff59d9e4-9df8-4ae6-90e3-b837e2f6651b" providerId="ADAL" clId="{61CA5C56-756D-404D-9562-6AB5E8FC8B01}" dt="2021-12-14T07:51:33.852" v="3121" actId="207"/>
          <ac:spMkLst>
            <pc:docMk/>
            <pc:sldMk cId="4231503679" sldId="2076138070"/>
            <ac:spMk id="145" creationId="{44F8D6F2-5109-4896-BF4A-C66F4EB8B1CF}"/>
          </ac:spMkLst>
        </pc:spChg>
        <pc:spChg chg="mod">
          <ac:chgData name="Jonathan Vella" userId="ff59d9e4-9df8-4ae6-90e3-b837e2f6651b" providerId="ADAL" clId="{61CA5C56-756D-404D-9562-6AB5E8FC8B01}" dt="2021-12-14T07:51:33.852" v="3121" actId="207"/>
          <ac:spMkLst>
            <pc:docMk/>
            <pc:sldMk cId="4231503679" sldId="2076138070"/>
            <ac:spMk id="147" creationId="{B575A7E3-7F30-407B-A54A-4A5DBA32D9F7}"/>
          </ac:spMkLst>
        </pc:spChg>
        <pc:spChg chg="mod">
          <ac:chgData name="Jonathan Vella" userId="ff59d9e4-9df8-4ae6-90e3-b837e2f6651b" providerId="ADAL" clId="{61CA5C56-756D-404D-9562-6AB5E8FC8B01}" dt="2021-12-14T07:51:33.852" v="3121" actId="207"/>
          <ac:spMkLst>
            <pc:docMk/>
            <pc:sldMk cId="4231503679" sldId="2076138070"/>
            <ac:spMk id="149" creationId="{46F8F8F9-65A1-4EB0-8913-B1044C50A7B0}"/>
          </ac:spMkLst>
        </pc:spChg>
        <pc:spChg chg="mod">
          <ac:chgData name="Jonathan Vella" userId="ff59d9e4-9df8-4ae6-90e3-b837e2f6651b" providerId="ADAL" clId="{61CA5C56-756D-404D-9562-6AB5E8FC8B01}" dt="2021-12-14T07:51:33.852" v="3121" actId="207"/>
          <ac:spMkLst>
            <pc:docMk/>
            <pc:sldMk cId="4231503679" sldId="2076138070"/>
            <ac:spMk id="151" creationId="{A2F7282A-FD0F-44A9-8DC5-FEFEDA3C6157}"/>
          </ac:spMkLst>
        </pc:spChg>
        <pc:spChg chg="mod">
          <ac:chgData name="Jonathan Vella" userId="ff59d9e4-9df8-4ae6-90e3-b837e2f6651b" providerId="ADAL" clId="{61CA5C56-756D-404D-9562-6AB5E8FC8B01}" dt="2021-12-14T07:51:33.852" v="3121" actId="207"/>
          <ac:spMkLst>
            <pc:docMk/>
            <pc:sldMk cId="4231503679" sldId="2076138070"/>
            <ac:spMk id="163" creationId="{D01DBF80-E916-4F2B-B9B5-0F4219C456B6}"/>
          </ac:spMkLst>
        </pc:spChg>
        <pc:spChg chg="mod">
          <ac:chgData name="Jonathan Vella" userId="ff59d9e4-9df8-4ae6-90e3-b837e2f6651b" providerId="ADAL" clId="{61CA5C56-756D-404D-9562-6AB5E8FC8B01}" dt="2021-12-14T07:51:33.852" v="3121" actId="207"/>
          <ac:spMkLst>
            <pc:docMk/>
            <pc:sldMk cId="4231503679" sldId="2076138070"/>
            <ac:spMk id="165" creationId="{CEF456B6-85AA-4CD0-A1D8-BD5599C47D47}"/>
          </ac:spMkLst>
        </pc:spChg>
        <pc:spChg chg="mod">
          <ac:chgData name="Jonathan Vella" userId="ff59d9e4-9df8-4ae6-90e3-b837e2f6651b" providerId="ADAL" clId="{61CA5C56-756D-404D-9562-6AB5E8FC8B01}" dt="2021-12-14T07:51:33.852" v="3121" actId="207"/>
          <ac:spMkLst>
            <pc:docMk/>
            <pc:sldMk cId="4231503679" sldId="2076138070"/>
            <ac:spMk id="167" creationId="{FE9638CF-0216-4380-8F1F-742CEE5DC3BC}"/>
          </ac:spMkLst>
        </pc:spChg>
        <pc:spChg chg="mod">
          <ac:chgData name="Jonathan Vella" userId="ff59d9e4-9df8-4ae6-90e3-b837e2f6651b" providerId="ADAL" clId="{61CA5C56-756D-404D-9562-6AB5E8FC8B01}" dt="2021-12-14T07:51:33.852" v="3121" actId="207"/>
          <ac:spMkLst>
            <pc:docMk/>
            <pc:sldMk cId="4231503679" sldId="2076138070"/>
            <ac:spMk id="169" creationId="{122F390B-FDFC-4DC1-AE83-108C532A2A8F}"/>
          </ac:spMkLst>
        </pc:spChg>
        <pc:spChg chg="mod">
          <ac:chgData name="Jonathan Vella" userId="ff59d9e4-9df8-4ae6-90e3-b837e2f6651b" providerId="ADAL" clId="{61CA5C56-756D-404D-9562-6AB5E8FC8B01}" dt="2021-12-14T07:51:33.852" v="3121" actId="207"/>
          <ac:spMkLst>
            <pc:docMk/>
            <pc:sldMk cId="4231503679" sldId="2076138070"/>
            <ac:spMk id="171" creationId="{DDB784D9-0290-4AA4-BC1A-7A5024587D0C}"/>
          </ac:spMkLst>
        </pc:spChg>
        <pc:spChg chg="mod">
          <ac:chgData name="Jonathan Vella" userId="ff59d9e4-9df8-4ae6-90e3-b837e2f6651b" providerId="ADAL" clId="{61CA5C56-756D-404D-9562-6AB5E8FC8B01}" dt="2021-12-14T07:51:33.852" v="3121" actId="207"/>
          <ac:spMkLst>
            <pc:docMk/>
            <pc:sldMk cId="4231503679" sldId="2076138070"/>
            <ac:spMk id="173" creationId="{9B2C3D78-6A5E-4F36-B12D-44C4D4C92044}"/>
          </ac:spMkLst>
        </pc:spChg>
        <pc:spChg chg="mod">
          <ac:chgData name="Jonathan Vella" userId="ff59d9e4-9df8-4ae6-90e3-b837e2f6651b" providerId="ADAL" clId="{61CA5C56-756D-404D-9562-6AB5E8FC8B01}" dt="2021-12-14T07:51:33.852" v="3121" actId="207"/>
          <ac:spMkLst>
            <pc:docMk/>
            <pc:sldMk cId="4231503679" sldId="2076138070"/>
            <ac:spMk id="175" creationId="{8D3001FE-ECC8-4619-ABB2-97100C130A57}"/>
          </ac:spMkLst>
        </pc:spChg>
        <pc:grpChg chg="mod">
          <ac:chgData name="Jonathan Vella" userId="ff59d9e4-9df8-4ae6-90e3-b837e2f6651b" providerId="ADAL" clId="{61CA5C56-756D-404D-9562-6AB5E8FC8B01}" dt="2021-12-14T07:51:33.852" v="3121" actId="207"/>
          <ac:grpSpMkLst>
            <pc:docMk/>
            <pc:sldMk cId="4231503679" sldId="2076138070"/>
            <ac:grpSpMk id="22" creationId="{B1041099-5BF0-4E40-870D-703C5BCD7059}"/>
          </ac:grpSpMkLst>
        </pc:grpChg>
        <pc:grpChg chg="mod">
          <ac:chgData name="Jonathan Vella" userId="ff59d9e4-9df8-4ae6-90e3-b837e2f6651b" providerId="ADAL" clId="{61CA5C56-756D-404D-9562-6AB5E8FC8B01}" dt="2021-12-14T07:51:33.852" v="3121" actId="207"/>
          <ac:grpSpMkLst>
            <pc:docMk/>
            <pc:sldMk cId="4231503679" sldId="2076138070"/>
            <ac:grpSpMk id="35" creationId="{39289145-F79F-4C1D-A14E-A2C75AD69C1C}"/>
          </ac:grpSpMkLst>
        </pc:grpChg>
        <pc:grpChg chg="mod">
          <ac:chgData name="Jonathan Vella" userId="ff59d9e4-9df8-4ae6-90e3-b837e2f6651b" providerId="ADAL" clId="{61CA5C56-756D-404D-9562-6AB5E8FC8B01}" dt="2021-12-14T07:51:33.852" v="3121" actId="207"/>
          <ac:grpSpMkLst>
            <pc:docMk/>
            <pc:sldMk cId="4231503679" sldId="2076138070"/>
            <ac:grpSpMk id="40" creationId="{C634B03B-78F8-47CD-B464-DDB0E3C6F424}"/>
          </ac:grpSpMkLst>
        </pc:grpChg>
        <pc:grpChg chg="mod">
          <ac:chgData name="Jonathan Vella" userId="ff59d9e4-9df8-4ae6-90e3-b837e2f6651b" providerId="ADAL" clId="{61CA5C56-756D-404D-9562-6AB5E8FC8B01}" dt="2021-12-14T07:51:33.852" v="3121" actId="207"/>
          <ac:grpSpMkLst>
            <pc:docMk/>
            <pc:sldMk cId="4231503679" sldId="2076138070"/>
            <ac:grpSpMk id="44" creationId="{BC64C5F2-E46A-4065-87CD-98B9490806D8}"/>
          </ac:grpSpMkLst>
        </pc:grpChg>
        <pc:grpChg chg="mod">
          <ac:chgData name="Jonathan Vella" userId="ff59d9e4-9df8-4ae6-90e3-b837e2f6651b" providerId="ADAL" clId="{61CA5C56-756D-404D-9562-6AB5E8FC8B01}" dt="2021-12-14T07:51:33.852" v="3121" actId="207"/>
          <ac:grpSpMkLst>
            <pc:docMk/>
            <pc:sldMk cId="4231503679" sldId="2076138070"/>
            <ac:grpSpMk id="77" creationId="{E4C2FDD3-45BB-4B6C-BE99-DD06228AF243}"/>
          </ac:grpSpMkLst>
        </pc:grpChg>
        <pc:grpChg chg="mod">
          <ac:chgData name="Jonathan Vella" userId="ff59d9e4-9df8-4ae6-90e3-b837e2f6651b" providerId="ADAL" clId="{61CA5C56-756D-404D-9562-6AB5E8FC8B01}" dt="2021-12-14T07:51:33.852" v="3121" actId="207"/>
          <ac:grpSpMkLst>
            <pc:docMk/>
            <pc:sldMk cId="4231503679" sldId="2076138070"/>
            <ac:grpSpMk id="95" creationId="{369D7FAD-D7CA-43B1-BFF8-0892675C16A7}"/>
          </ac:grpSpMkLst>
        </pc:grpChg>
        <pc:cxnChg chg="mod">
          <ac:chgData name="Jonathan Vella" userId="ff59d9e4-9df8-4ae6-90e3-b837e2f6651b" providerId="ADAL" clId="{61CA5C56-756D-404D-9562-6AB5E8FC8B01}" dt="2021-12-14T07:51:33.852" v="3121" actId="207"/>
          <ac:cxnSpMkLst>
            <pc:docMk/>
            <pc:sldMk cId="4231503679" sldId="2076138070"/>
            <ac:cxnSpMk id="16" creationId="{D4BC202F-D171-422D-8C3F-4BDCD148C750}"/>
          </ac:cxnSpMkLst>
        </pc:cxnChg>
        <pc:cxnChg chg="mod">
          <ac:chgData name="Jonathan Vella" userId="ff59d9e4-9df8-4ae6-90e3-b837e2f6651b" providerId="ADAL" clId="{61CA5C56-756D-404D-9562-6AB5E8FC8B01}" dt="2021-12-14T07:51:33.852" v="3121" actId="207"/>
          <ac:cxnSpMkLst>
            <pc:docMk/>
            <pc:sldMk cId="4231503679" sldId="2076138070"/>
            <ac:cxnSpMk id="113" creationId="{9DA8173A-CF45-4C49-BF8C-541F36089504}"/>
          </ac:cxnSpMkLst>
        </pc:cxnChg>
        <pc:cxnChg chg="mod">
          <ac:chgData name="Jonathan Vella" userId="ff59d9e4-9df8-4ae6-90e3-b837e2f6651b" providerId="ADAL" clId="{61CA5C56-756D-404D-9562-6AB5E8FC8B01}" dt="2021-12-14T07:51:33.852" v="3121" actId="207"/>
          <ac:cxnSpMkLst>
            <pc:docMk/>
            <pc:sldMk cId="4231503679" sldId="2076138070"/>
            <ac:cxnSpMk id="117" creationId="{C62AF45C-FF33-481B-8802-E064C2108159}"/>
          </ac:cxnSpMkLst>
        </pc:cxnChg>
        <pc:cxnChg chg="mod">
          <ac:chgData name="Jonathan Vella" userId="ff59d9e4-9df8-4ae6-90e3-b837e2f6651b" providerId="ADAL" clId="{61CA5C56-756D-404D-9562-6AB5E8FC8B01}" dt="2021-12-14T07:51:33.852" v="3121" actId="207"/>
          <ac:cxnSpMkLst>
            <pc:docMk/>
            <pc:sldMk cId="4231503679" sldId="2076138070"/>
            <ac:cxnSpMk id="119" creationId="{C84B5E29-D799-4F87-A36B-C80825CD388F}"/>
          </ac:cxnSpMkLst>
        </pc:cxnChg>
        <pc:cxnChg chg="mod">
          <ac:chgData name="Jonathan Vella" userId="ff59d9e4-9df8-4ae6-90e3-b837e2f6651b" providerId="ADAL" clId="{61CA5C56-756D-404D-9562-6AB5E8FC8B01}" dt="2021-12-14T07:51:33.852" v="3121" actId="207"/>
          <ac:cxnSpMkLst>
            <pc:docMk/>
            <pc:sldMk cId="4231503679" sldId="2076138070"/>
            <ac:cxnSpMk id="121" creationId="{01474E15-B3AD-458E-AE5B-637F02D02D79}"/>
          </ac:cxnSpMkLst>
        </pc:cxnChg>
        <pc:cxnChg chg="mod">
          <ac:chgData name="Jonathan Vella" userId="ff59d9e4-9df8-4ae6-90e3-b837e2f6651b" providerId="ADAL" clId="{61CA5C56-756D-404D-9562-6AB5E8FC8B01}" dt="2021-12-14T07:51:33.852" v="3121" actId="207"/>
          <ac:cxnSpMkLst>
            <pc:docMk/>
            <pc:sldMk cId="4231503679" sldId="2076138070"/>
            <ac:cxnSpMk id="123" creationId="{E38DED46-1895-4A36-8BC6-AC7675038953}"/>
          </ac:cxnSpMkLst>
        </pc:cxnChg>
        <pc:cxnChg chg="mod">
          <ac:chgData name="Jonathan Vella" userId="ff59d9e4-9df8-4ae6-90e3-b837e2f6651b" providerId="ADAL" clId="{61CA5C56-756D-404D-9562-6AB5E8FC8B01}" dt="2021-12-14T07:51:33.852" v="3121" actId="207"/>
          <ac:cxnSpMkLst>
            <pc:docMk/>
            <pc:sldMk cId="4231503679" sldId="2076138070"/>
            <ac:cxnSpMk id="125" creationId="{4114BAC5-56E3-4B9B-9A60-1137300D8D41}"/>
          </ac:cxnSpMkLst>
        </pc:cxnChg>
        <pc:cxnChg chg="mod">
          <ac:chgData name="Jonathan Vella" userId="ff59d9e4-9df8-4ae6-90e3-b837e2f6651b" providerId="ADAL" clId="{61CA5C56-756D-404D-9562-6AB5E8FC8B01}" dt="2021-12-14T07:51:33.852" v="3121" actId="207"/>
          <ac:cxnSpMkLst>
            <pc:docMk/>
            <pc:sldMk cId="4231503679" sldId="2076138070"/>
            <ac:cxnSpMk id="153" creationId="{C60E2DDD-2DCB-4257-9CBE-E11A3FDB1C8B}"/>
          </ac:cxnSpMkLst>
        </pc:cxnChg>
        <pc:cxnChg chg="mod">
          <ac:chgData name="Jonathan Vella" userId="ff59d9e4-9df8-4ae6-90e3-b837e2f6651b" providerId="ADAL" clId="{61CA5C56-756D-404D-9562-6AB5E8FC8B01}" dt="2021-12-14T07:51:33.852" v="3121" actId="207"/>
          <ac:cxnSpMkLst>
            <pc:docMk/>
            <pc:sldMk cId="4231503679" sldId="2076138070"/>
            <ac:cxnSpMk id="155" creationId="{0F4A37EA-D5F9-4CFD-9022-04D57883A950}"/>
          </ac:cxnSpMkLst>
        </pc:cxnChg>
        <pc:cxnChg chg="mod">
          <ac:chgData name="Jonathan Vella" userId="ff59d9e4-9df8-4ae6-90e3-b837e2f6651b" providerId="ADAL" clId="{61CA5C56-756D-404D-9562-6AB5E8FC8B01}" dt="2021-12-14T07:51:33.852" v="3121" actId="207"/>
          <ac:cxnSpMkLst>
            <pc:docMk/>
            <pc:sldMk cId="4231503679" sldId="2076138070"/>
            <ac:cxnSpMk id="157" creationId="{16629D32-42B7-49C3-903B-D2DFA9323260}"/>
          </ac:cxnSpMkLst>
        </pc:cxnChg>
        <pc:cxnChg chg="mod">
          <ac:chgData name="Jonathan Vella" userId="ff59d9e4-9df8-4ae6-90e3-b837e2f6651b" providerId="ADAL" clId="{61CA5C56-756D-404D-9562-6AB5E8FC8B01}" dt="2021-12-14T07:51:33.852" v="3121" actId="207"/>
          <ac:cxnSpMkLst>
            <pc:docMk/>
            <pc:sldMk cId="4231503679" sldId="2076138070"/>
            <ac:cxnSpMk id="159" creationId="{3D707128-4719-4675-ADF9-AC41C390B2BF}"/>
          </ac:cxnSpMkLst>
        </pc:cxnChg>
        <pc:cxnChg chg="mod">
          <ac:chgData name="Jonathan Vella" userId="ff59d9e4-9df8-4ae6-90e3-b837e2f6651b" providerId="ADAL" clId="{61CA5C56-756D-404D-9562-6AB5E8FC8B01}" dt="2021-12-14T07:51:33.852" v="3121" actId="207"/>
          <ac:cxnSpMkLst>
            <pc:docMk/>
            <pc:sldMk cId="4231503679" sldId="2076138070"/>
            <ac:cxnSpMk id="161" creationId="{443AE83B-FF73-4952-AF38-E54192231CE9}"/>
          </ac:cxnSpMkLst>
        </pc:cxnChg>
      </pc:sldChg>
      <pc:sldChg chg="add del">
        <pc:chgData name="Jonathan Vella" userId="ff59d9e4-9df8-4ae6-90e3-b837e2f6651b" providerId="ADAL" clId="{61CA5C56-756D-404D-9562-6AB5E8FC8B01}" dt="2021-12-14T06:52:29.445" v="3047"/>
        <pc:sldMkLst>
          <pc:docMk/>
          <pc:sldMk cId="1177119224" sldId="2076138071"/>
        </pc:sldMkLst>
      </pc:sldChg>
      <pc:sldChg chg="add del">
        <pc:chgData name="Jonathan Vella" userId="ff59d9e4-9df8-4ae6-90e3-b837e2f6651b" providerId="ADAL" clId="{61CA5C56-756D-404D-9562-6AB5E8FC8B01}" dt="2021-12-14T06:52:29.445" v="3047"/>
        <pc:sldMkLst>
          <pc:docMk/>
          <pc:sldMk cId="2169730565" sldId="2076138072"/>
        </pc:sldMkLst>
      </pc:sldChg>
      <pc:sldChg chg="add del">
        <pc:chgData name="Jonathan Vella" userId="ff59d9e4-9df8-4ae6-90e3-b837e2f6651b" providerId="ADAL" clId="{61CA5C56-756D-404D-9562-6AB5E8FC8B01}" dt="2021-12-14T06:52:29.445" v="3047"/>
        <pc:sldMkLst>
          <pc:docMk/>
          <pc:sldMk cId="3613319989" sldId="2076138076"/>
        </pc:sldMkLst>
      </pc:sldChg>
      <pc:sldChg chg="new del">
        <pc:chgData name="Jonathan Vella" userId="ff59d9e4-9df8-4ae6-90e3-b837e2f6651b" providerId="ADAL" clId="{61CA5C56-756D-404D-9562-6AB5E8FC8B01}" dt="2021-11-17T15:25:03.679" v="242" actId="47"/>
        <pc:sldMkLst>
          <pc:docMk/>
          <pc:sldMk cId="3276126167" sldId="2076138077"/>
        </pc:sldMkLst>
      </pc:sldChg>
      <pc:sldChg chg="addSp delSp modSp add mod">
        <pc:chgData name="Jonathan Vella" userId="ff59d9e4-9df8-4ae6-90e3-b837e2f6651b" providerId="ADAL" clId="{61CA5C56-756D-404D-9562-6AB5E8FC8B01}" dt="2021-11-17T15:32:20.892" v="1051" actId="20577"/>
        <pc:sldMkLst>
          <pc:docMk/>
          <pc:sldMk cId="3039846536" sldId="2076138078"/>
        </pc:sldMkLst>
        <pc:spChg chg="add mod">
          <ac:chgData name="Jonathan Vella" userId="ff59d9e4-9df8-4ae6-90e3-b837e2f6651b" providerId="ADAL" clId="{61CA5C56-756D-404D-9562-6AB5E8FC8B01}" dt="2021-11-17T15:32:01.253" v="1050" actId="122"/>
          <ac:spMkLst>
            <pc:docMk/>
            <pc:sldMk cId="3039846536" sldId="2076138078"/>
            <ac:spMk id="2" creationId="{ACEB03F4-BC0F-4935-BB4C-F9D1E972A526}"/>
          </ac:spMkLst>
        </pc:spChg>
        <pc:spChg chg="mod">
          <ac:chgData name="Jonathan Vella" userId="ff59d9e4-9df8-4ae6-90e3-b837e2f6651b" providerId="ADAL" clId="{61CA5C56-756D-404D-9562-6AB5E8FC8B01}" dt="2021-11-17T15:27:58.971" v="665" actId="20577"/>
          <ac:spMkLst>
            <pc:docMk/>
            <pc:sldMk cId="3039846536" sldId="2076138078"/>
            <ac:spMk id="30" creationId="{687B2203-5C2F-4126-8A4E-C446AD72DC5B}"/>
          </ac:spMkLst>
        </pc:spChg>
        <pc:spChg chg="mod">
          <ac:chgData name="Jonathan Vella" userId="ff59d9e4-9df8-4ae6-90e3-b837e2f6651b" providerId="ADAL" clId="{61CA5C56-756D-404D-9562-6AB5E8FC8B01}" dt="2021-11-17T15:25:09.203" v="244" actId="20577"/>
          <ac:spMkLst>
            <pc:docMk/>
            <pc:sldMk cId="3039846536" sldId="2076138078"/>
            <ac:spMk id="71" creationId="{268D2688-6A55-4F29-9BA4-0A1F223800DD}"/>
          </ac:spMkLst>
        </pc:spChg>
        <pc:spChg chg="mod">
          <ac:chgData name="Jonathan Vella" userId="ff59d9e4-9df8-4ae6-90e3-b837e2f6651b" providerId="ADAL" clId="{61CA5C56-756D-404D-9562-6AB5E8FC8B01}" dt="2021-11-17T15:32:20.892" v="1051" actId="20577"/>
          <ac:spMkLst>
            <pc:docMk/>
            <pc:sldMk cId="3039846536" sldId="2076138078"/>
            <ac:spMk id="73" creationId="{6DCD1CAC-4807-4C27-AD53-53B45BD9222A}"/>
          </ac:spMkLst>
        </pc:spChg>
        <pc:spChg chg="mod">
          <ac:chgData name="Jonathan Vella" userId="ff59d9e4-9df8-4ae6-90e3-b837e2f6651b" providerId="ADAL" clId="{61CA5C56-756D-404D-9562-6AB5E8FC8B01}" dt="2021-11-17T15:29:46.753" v="850" actId="20577"/>
          <ac:spMkLst>
            <pc:docMk/>
            <pc:sldMk cId="3039846536" sldId="2076138078"/>
            <ac:spMk id="74" creationId="{1DBC19CD-112B-4B32-A43D-1F9C8976677D}"/>
          </ac:spMkLst>
        </pc:spChg>
        <pc:spChg chg="mod">
          <ac:chgData name="Jonathan Vella" userId="ff59d9e4-9df8-4ae6-90e3-b837e2f6651b" providerId="ADAL" clId="{61CA5C56-756D-404D-9562-6AB5E8FC8B01}" dt="2021-11-17T15:30:25.973" v="959" actId="20577"/>
          <ac:spMkLst>
            <pc:docMk/>
            <pc:sldMk cId="3039846536" sldId="2076138078"/>
            <ac:spMk id="75" creationId="{7D52EFD3-C252-473F-8829-745B5EF47A15}"/>
          </ac:spMkLst>
        </pc:spChg>
        <pc:spChg chg="add del mod">
          <ac:chgData name="Jonathan Vella" userId="ff59d9e4-9df8-4ae6-90e3-b837e2f6651b" providerId="ADAL" clId="{61CA5C56-756D-404D-9562-6AB5E8FC8B01}" dt="2021-11-17T15:31:43.968" v="1044" actId="1076"/>
          <ac:spMkLst>
            <pc:docMk/>
            <pc:sldMk cId="3039846536" sldId="2076138078"/>
            <ac:spMk id="76" creationId="{5BABDEAC-A07E-4641-984D-F1DA40F559EC}"/>
          </ac:spMkLst>
        </pc:spChg>
        <pc:spChg chg="mod">
          <ac:chgData name="Jonathan Vella" userId="ff59d9e4-9df8-4ae6-90e3-b837e2f6651b" providerId="ADAL" clId="{61CA5C56-756D-404D-9562-6AB5E8FC8B01}" dt="2021-11-17T15:31:47.043" v="1045" actId="1076"/>
          <ac:spMkLst>
            <pc:docMk/>
            <pc:sldMk cId="3039846536" sldId="2076138078"/>
            <ac:spMk id="77" creationId="{878C03F8-1188-4210-A209-B900BFEA377C}"/>
          </ac:spMkLst>
        </pc:spChg>
        <pc:cxnChg chg="del">
          <ac:chgData name="Jonathan Vella" userId="ff59d9e4-9df8-4ae6-90e3-b837e2f6651b" providerId="ADAL" clId="{61CA5C56-756D-404D-9562-6AB5E8FC8B01}" dt="2021-11-17T15:31:51.829" v="1047" actId="478"/>
          <ac:cxnSpMkLst>
            <pc:docMk/>
            <pc:sldMk cId="3039846536" sldId="2076138078"/>
            <ac:cxnSpMk id="90" creationId="{BAB6B51A-B8BC-4428-893C-FDA70FBA3093}"/>
          </ac:cxnSpMkLst>
        </pc:cxnChg>
      </pc:sldChg>
      <pc:sldChg chg="delSp modSp add mod modNotesTx">
        <pc:chgData name="Jonathan Vella" userId="ff59d9e4-9df8-4ae6-90e3-b837e2f6651b" providerId="ADAL" clId="{61CA5C56-756D-404D-9562-6AB5E8FC8B01}" dt="2021-11-17T15:52:08.440" v="2970" actId="20577"/>
        <pc:sldMkLst>
          <pc:docMk/>
          <pc:sldMk cId="153460425" sldId="2076138079"/>
        </pc:sldMkLst>
        <pc:spChg chg="del">
          <ac:chgData name="Jonathan Vella" userId="ff59d9e4-9df8-4ae6-90e3-b837e2f6651b" providerId="ADAL" clId="{61CA5C56-756D-404D-9562-6AB5E8FC8B01}" dt="2021-11-17T15:33:00.133" v="1069" actId="478"/>
          <ac:spMkLst>
            <pc:docMk/>
            <pc:sldMk cId="153460425" sldId="2076138079"/>
            <ac:spMk id="2" creationId="{ACEB03F4-BC0F-4935-BB4C-F9D1E972A526}"/>
          </ac:spMkLst>
        </pc:spChg>
        <pc:spChg chg="mod">
          <ac:chgData name="Jonathan Vella" userId="ff59d9e4-9df8-4ae6-90e3-b837e2f6651b" providerId="ADAL" clId="{61CA5C56-756D-404D-9562-6AB5E8FC8B01}" dt="2021-11-17T15:52:08.440" v="2970" actId="20577"/>
          <ac:spMkLst>
            <pc:docMk/>
            <pc:sldMk cId="153460425" sldId="2076138079"/>
            <ac:spMk id="30" creationId="{687B2203-5C2F-4126-8A4E-C446AD72DC5B}"/>
          </ac:spMkLst>
        </pc:spChg>
        <pc:spChg chg="del">
          <ac:chgData name="Jonathan Vella" userId="ff59d9e4-9df8-4ae6-90e3-b837e2f6651b" providerId="ADAL" clId="{61CA5C56-756D-404D-9562-6AB5E8FC8B01}" dt="2021-11-17T15:33:09.043" v="1073" actId="478"/>
          <ac:spMkLst>
            <pc:docMk/>
            <pc:sldMk cId="153460425" sldId="2076138079"/>
            <ac:spMk id="35" creationId="{F465B91B-BFCD-4E95-AA7A-D19BE6CE6230}"/>
          </ac:spMkLst>
        </pc:spChg>
        <pc:spChg chg="mod">
          <ac:chgData name="Jonathan Vella" userId="ff59d9e4-9df8-4ae6-90e3-b837e2f6651b" providerId="ADAL" clId="{61CA5C56-756D-404D-9562-6AB5E8FC8B01}" dt="2021-11-17T15:32:55.508" v="1068" actId="20577"/>
          <ac:spMkLst>
            <pc:docMk/>
            <pc:sldMk cId="153460425" sldId="2076138079"/>
            <ac:spMk id="71" creationId="{268D2688-6A55-4F29-9BA4-0A1F223800DD}"/>
          </ac:spMkLst>
        </pc:spChg>
        <pc:spChg chg="del">
          <ac:chgData name="Jonathan Vella" userId="ff59d9e4-9df8-4ae6-90e3-b837e2f6651b" providerId="ADAL" clId="{61CA5C56-756D-404D-9562-6AB5E8FC8B01}" dt="2021-11-17T15:33:00.133" v="1069" actId="478"/>
          <ac:spMkLst>
            <pc:docMk/>
            <pc:sldMk cId="153460425" sldId="2076138079"/>
            <ac:spMk id="73" creationId="{6DCD1CAC-4807-4C27-AD53-53B45BD9222A}"/>
          </ac:spMkLst>
        </pc:spChg>
        <pc:spChg chg="del">
          <ac:chgData name="Jonathan Vella" userId="ff59d9e4-9df8-4ae6-90e3-b837e2f6651b" providerId="ADAL" clId="{61CA5C56-756D-404D-9562-6AB5E8FC8B01}" dt="2021-11-17T15:33:00.133" v="1069" actId="478"/>
          <ac:spMkLst>
            <pc:docMk/>
            <pc:sldMk cId="153460425" sldId="2076138079"/>
            <ac:spMk id="74" creationId="{1DBC19CD-112B-4B32-A43D-1F9C8976677D}"/>
          </ac:spMkLst>
        </pc:spChg>
        <pc:spChg chg="del">
          <ac:chgData name="Jonathan Vella" userId="ff59d9e4-9df8-4ae6-90e3-b837e2f6651b" providerId="ADAL" clId="{61CA5C56-756D-404D-9562-6AB5E8FC8B01}" dt="2021-11-17T15:33:00.133" v="1069" actId="478"/>
          <ac:spMkLst>
            <pc:docMk/>
            <pc:sldMk cId="153460425" sldId="2076138079"/>
            <ac:spMk id="75" creationId="{7D52EFD3-C252-473F-8829-745B5EF47A15}"/>
          </ac:spMkLst>
        </pc:spChg>
        <pc:spChg chg="del">
          <ac:chgData name="Jonathan Vella" userId="ff59d9e4-9df8-4ae6-90e3-b837e2f6651b" providerId="ADAL" clId="{61CA5C56-756D-404D-9562-6AB5E8FC8B01}" dt="2021-11-17T15:33:00.133" v="1069" actId="478"/>
          <ac:spMkLst>
            <pc:docMk/>
            <pc:sldMk cId="153460425" sldId="2076138079"/>
            <ac:spMk id="76" creationId="{5BABDEAC-A07E-4641-984D-F1DA40F559EC}"/>
          </ac:spMkLst>
        </pc:spChg>
        <pc:spChg chg="del">
          <ac:chgData name="Jonathan Vella" userId="ff59d9e4-9df8-4ae6-90e3-b837e2f6651b" providerId="ADAL" clId="{61CA5C56-756D-404D-9562-6AB5E8FC8B01}" dt="2021-11-17T15:33:00.133" v="1069" actId="478"/>
          <ac:spMkLst>
            <pc:docMk/>
            <pc:sldMk cId="153460425" sldId="2076138079"/>
            <ac:spMk id="77" creationId="{878C03F8-1188-4210-A209-B900BFEA377C}"/>
          </ac:spMkLst>
        </pc:spChg>
        <pc:spChg chg="del">
          <ac:chgData name="Jonathan Vella" userId="ff59d9e4-9df8-4ae6-90e3-b837e2f6651b" providerId="ADAL" clId="{61CA5C56-756D-404D-9562-6AB5E8FC8B01}" dt="2021-11-17T15:33:00.133" v="1069" actId="478"/>
          <ac:spMkLst>
            <pc:docMk/>
            <pc:sldMk cId="153460425" sldId="2076138079"/>
            <ac:spMk id="80" creationId="{7DD8524A-69E7-43F4-A980-B3013D2C8CA5}"/>
          </ac:spMkLst>
        </pc:spChg>
        <pc:spChg chg="del">
          <ac:chgData name="Jonathan Vella" userId="ff59d9e4-9df8-4ae6-90e3-b837e2f6651b" providerId="ADAL" clId="{61CA5C56-756D-404D-9562-6AB5E8FC8B01}" dt="2021-11-17T15:33:00.133" v="1069" actId="478"/>
          <ac:spMkLst>
            <pc:docMk/>
            <pc:sldMk cId="153460425" sldId="2076138079"/>
            <ac:spMk id="83" creationId="{6DC1B386-C7D2-4428-8DF0-7E499951410F}"/>
          </ac:spMkLst>
        </pc:spChg>
        <pc:spChg chg="del">
          <ac:chgData name="Jonathan Vella" userId="ff59d9e4-9df8-4ae6-90e3-b837e2f6651b" providerId="ADAL" clId="{61CA5C56-756D-404D-9562-6AB5E8FC8B01}" dt="2021-11-17T15:33:02.216" v="1070" actId="478"/>
          <ac:spMkLst>
            <pc:docMk/>
            <pc:sldMk cId="153460425" sldId="2076138079"/>
            <ac:spMk id="96" creationId="{743437B7-E377-439C-88C2-1C9562742C8D}"/>
          </ac:spMkLst>
        </pc:spChg>
        <pc:grpChg chg="del">
          <ac:chgData name="Jonathan Vella" userId="ff59d9e4-9df8-4ae6-90e3-b837e2f6651b" providerId="ADAL" clId="{61CA5C56-756D-404D-9562-6AB5E8FC8B01}" dt="2021-11-17T15:33:00.133" v="1069" actId="478"/>
          <ac:grpSpMkLst>
            <pc:docMk/>
            <pc:sldMk cId="153460425" sldId="2076138079"/>
            <ac:grpSpMk id="84" creationId="{914D1EA7-AA92-49BB-B4F2-975D54472D21}"/>
          </ac:grpSpMkLst>
        </pc:grpChg>
        <pc:grpChg chg="del">
          <ac:chgData name="Jonathan Vella" userId="ff59d9e4-9df8-4ae6-90e3-b837e2f6651b" providerId="ADAL" clId="{61CA5C56-756D-404D-9562-6AB5E8FC8B01}" dt="2021-11-17T15:33:00.133" v="1069" actId="478"/>
          <ac:grpSpMkLst>
            <pc:docMk/>
            <pc:sldMk cId="153460425" sldId="2076138079"/>
            <ac:grpSpMk id="87" creationId="{BFFAEDEC-33EC-4298-BF5A-8AB007A675F4}"/>
          </ac:grpSpMkLst>
        </pc:grpChg>
        <pc:grpChg chg="del">
          <ac:chgData name="Jonathan Vella" userId="ff59d9e4-9df8-4ae6-90e3-b837e2f6651b" providerId="ADAL" clId="{61CA5C56-756D-404D-9562-6AB5E8FC8B01}" dt="2021-11-17T15:33:00.133" v="1069" actId="478"/>
          <ac:grpSpMkLst>
            <pc:docMk/>
            <pc:sldMk cId="153460425" sldId="2076138079"/>
            <ac:grpSpMk id="105" creationId="{3B093525-DBDD-4CC5-A7D8-058E6615ADB5}"/>
          </ac:grpSpMkLst>
        </pc:grpChg>
        <pc:grpChg chg="del">
          <ac:chgData name="Jonathan Vella" userId="ff59d9e4-9df8-4ae6-90e3-b837e2f6651b" providerId="ADAL" clId="{61CA5C56-756D-404D-9562-6AB5E8FC8B01}" dt="2021-11-17T15:33:03.214" v="1071" actId="478"/>
          <ac:grpSpMkLst>
            <pc:docMk/>
            <pc:sldMk cId="153460425" sldId="2076138079"/>
            <ac:grpSpMk id="117" creationId="{0E34BC4E-7565-46F8-8F9B-C935FF874F85}"/>
          </ac:grpSpMkLst>
        </pc:grpChg>
        <pc:grpChg chg="del">
          <ac:chgData name="Jonathan Vella" userId="ff59d9e4-9df8-4ae6-90e3-b837e2f6651b" providerId="ADAL" clId="{61CA5C56-756D-404D-9562-6AB5E8FC8B01}" dt="2021-11-17T15:33:00.133" v="1069" actId="478"/>
          <ac:grpSpMkLst>
            <pc:docMk/>
            <pc:sldMk cId="153460425" sldId="2076138079"/>
            <ac:grpSpMk id="120" creationId="{DE35E12D-46AF-42C9-8BCA-2CAE98B8A944}"/>
          </ac:grpSpMkLst>
        </pc:grpChg>
        <pc:grpChg chg="del">
          <ac:chgData name="Jonathan Vella" userId="ff59d9e4-9df8-4ae6-90e3-b837e2f6651b" providerId="ADAL" clId="{61CA5C56-756D-404D-9562-6AB5E8FC8B01}" dt="2021-11-17T15:33:00.133" v="1069" actId="478"/>
          <ac:grpSpMkLst>
            <pc:docMk/>
            <pc:sldMk cId="153460425" sldId="2076138079"/>
            <ac:grpSpMk id="127" creationId="{C4B5752A-543C-4829-991C-5546A8928EFE}"/>
          </ac:grpSpMkLst>
        </pc:grpChg>
        <pc:grpChg chg="del">
          <ac:chgData name="Jonathan Vella" userId="ff59d9e4-9df8-4ae6-90e3-b837e2f6651b" providerId="ADAL" clId="{61CA5C56-756D-404D-9562-6AB5E8FC8B01}" dt="2021-11-17T15:33:00.133" v="1069" actId="478"/>
          <ac:grpSpMkLst>
            <pc:docMk/>
            <pc:sldMk cId="153460425" sldId="2076138079"/>
            <ac:grpSpMk id="133" creationId="{256AD461-EDF9-4557-B572-243459C3A28D}"/>
          </ac:grpSpMkLst>
        </pc:grpChg>
        <pc:grpChg chg="del">
          <ac:chgData name="Jonathan Vella" userId="ff59d9e4-9df8-4ae6-90e3-b837e2f6651b" providerId="ADAL" clId="{61CA5C56-756D-404D-9562-6AB5E8FC8B01}" dt="2021-11-17T15:33:00.133" v="1069" actId="478"/>
          <ac:grpSpMkLst>
            <pc:docMk/>
            <pc:sldMk cId="153460425" sldId="2076138079"/>
            <ac:grpSpMk id="190" creationId="{0AB783BB-484D-46E4-BB56-E9EBCAE619D1}"/>
          </ac:grpSpMkLst>
        </pc:grpChg>
        <pc:cxnChg chg="del">
          <ac:chgData name="Jonathan Vella" userId="ff59d9e4-9df8-4ae6-90e3-b837e2f6651b" providerId="ADAL" clId="{61CA5C56-756D-404D-9562-6AB5E8FC8B01}" dt="2021-11-17T15:33:10.010" v="1074" actId="478"/>
          <ac:cxnSpMkLst>
            <pc:docMk/>
            <pc:sldMk cId="153460425" sldId="2076138079"/>
            <ac:cxnSpMk id="33" creationId="{B19223C1-0D4D-45BE-989A-4C85EBCF88C9}"/>
          </ac:cxnSpMkLst>
        </pc:cxnChg>
        <pc:cxnChg chg="del">
          <ac:chgData name="Jonathan Vella" userId="ff59d9e4-9df8-4ae6-90e3-b837e2f6651b" providerId="ADAL" clId="{61CA5C56-756D-404D-9562-6AB5E8FC8B01}" dt="2021-11-17T15:33:00.133" v="1069" actId="478"/>
          <ac:cxnSpMkLst>
            <pc:docMk/>
            <pc:sldMk cId="153460425" sldId="2076138079"/>
            <ac:cxnSpMk id="79" creationId="{7B68DD1D-E2FE-47C8-9C84-CED648D5AC93}"/>
          </ac:cxnSpMkLst>
        </pc:cxnChg>
        <pc:cxnChg chg="del">
          <ac:chgData name="Jonathan Vella" userId="ff59d9e4-9df8-4ae6-90e3-b837e2f6651b" providerId="ADAL" clId="{61CA5C56-756D-404D-9562-6AB5E8FC8B01}" dt="2021-11-17T15:33:00.133" v="1069" actId="478"/>
          <ac:cxnSpMkLst>
            <pc:docMk/>
            <pc:sldMk cId="153460425" sldId="2076138079"/>
            <ac:cxnSpMk id="82" creationId="{F63C18AF-B46B-42DA-9585-8CB323E20FEA}"/>
          </ac:cxnSpMkLst>
        </pc:cxnChg>
      </pc:sldChg>
      <pc:sldChg chg="add del setBg">
        <pc:chgData name="Jonathan Vella" userId="ff59d9e4-9df8-4ae6-90e3-b837e2f6651b" providerId="ADAL" clId="{61CA5C56-756D-404D-9562-6AB5E8FC8B01}" dt="2021-11-17T15:32:45.005" v="1053"/>
        <pc:sldMkLst>
          <pc:docMk/>
          <pc:sldMk cId="1647114922" sldId="2076138079"/>
        </pc:sldMkLst>
      </pc:sldChg>
      <pc:sldChg chg="modSp add mod ord">
        <pc:chgData name="Jonathan Vella" userId="ff59d9e4-9df8-4ae6-90e3-b837e2f6651b" providerId="ADAL" clId="{61CA5C56-756D-404D-9562-6AB5E8FC8B01}" dt="2021-11-17T15:51:58.985" v="2952" actId="20577"/>
        <pc:sldMkLst>
          <pc:docMk/>
          <pc:sldMk cId="181327476" sldId="2076138080"/>
        </pc:sldMkLst>
        <pc:spChg chg="mod">
          <ac:chgData name="Jonathan Vella" userId="ff59d9e4-9df8-4ae6-90e3-b837e2f6651b" providerId="ADAL" clId="{61CA5C56-756D-404D-9562-6AB5E8FC8B01}" dt="2021-11-17T15:51:58.985" v="2952" actId="20577"/>
          <ac:spMkLst>
            <pc:docMk/>
            <pc:sldMk cId="181327476" sldId="2076138080"/>
            <ac:spMk id="2" creationId="{2FDB635E-AFCF-4305-BCAE-665DEF57115F}"/>
          </ac:spMkLst>
        </pc:spChg>
      </pc:sldChg>
      <pc:sldChg chg="addSp delSp modSp add mod modNotesTx">
        <pc:chgData name="Jonathan Vella" userId="ff59d9e4-9df8-4ae6-90e3-b837e2f6651b" providerId="ADAL" clId="{61CA5C56-756D-404D-9562-6AB5E8FC8B01}" dt="2021-12-14T07:58:07.217" v="3126" actId="20577"/>
        <pc:sldMkLst>
          <pc:docMk/>
          <pc:sldMk cId="263706986" sldId="2076138081"/>
        </pc:sldMkLst>
        <pc:spChg chg="add mod">
          <ac:chgData name="Jonathan Vella" userId="ff59d9e4-9df8-4ae6-90e3-b837e2f6651b" providerId="ADAL" clId="{61CA5C56-756D-404D-9562-6AB5E8FC8B01}" dt="2021-12-14T07:58:07.217" v="3126" actId="20577"/>
          <ac:spMkLst>
            <pc:docMk/>
            <pc:sldMk cId="263706986" sldId="2076138081"/>
            <ac:spMk id="3" creationId="{ABE98B94-BB2B-436C-A208-06D10D4715D2}"/>
          </ac:spMkLst>
        </pc:spChg>
        <pc:spChg chg="mod">
          <ac:chgData name="Jonathan Vella" userId="ff59d9e4-9df8-4ae6-90e3-b837e2f6651b" providerId="ADAL" clId="{61CA5C56-756D-404D-9562-6AB5E8FC8B01}" dt="2021-11-17T15:46:05.374" v="2753" actId="20577"/>
          <ac:spMkLst>
            <pc:docMk/>
            <pc:sldMk cId="263706986" sldId="2076138081"/>
            <ac:spMk id="30" creationId="{687B2203-5C2F-4126-8A4E-C446AD72DC5B}"/>
          </ac:spMkLst>
        </pc:spChg>
        <pc:spChg chg="mod">
          <ac:chgData name="Jonathan Vella" userId="ff59d9e4-9df8-4ae6-90e3-b837e2f6651b" providerId="ADAL" clId="{61CA5C56-756D-404D-9562-6AB5E8FC8B01}" dt="2021-11-17T15:44:46.648" v="2667" actId="20577"/>
          <ac:spMkLst>
            <pc:docMk/>
            <pc:sldMk cId="263706986" sldId="2076138081"/>
            <ac:spMk id="71" creationId="{268D2688-6A55-4F29-9BA4-0A1F223800DD}"/>
          </ac:spMkLst>
        </pc:spChg>
        <pc:spChg chg="mod">
          <ac:chgData name="Jonathan Vella" userId="ff59d9e4-9df8-4ae6-90e3-b837e2f6651b" providerId="ADAL" clId="{61CA5C56-756D-404D-9562-6AB5E8FC8B01}" dt="2021-11-17T15:52:19.876" v="2994" actId="20577"/>
          <ac:spMkLst>
            <pc:docMk/>
            <pc:sldMk cId="263706986" sldId="2076138081"/>
            <ac:spMk id="73" creationId="{6DCD1CAC-4807-4C27-AD53-53B45BD9222A}"/>
          </ac:spMkLst>
        </pc:spChg>
        <pc:spChg chg="mod">
          <ac:chgData name="Jonathan Vella" userId="ff59d9e4-9df8-4ae6-90e3-b837e2f6651b" providerId="ADAL" clId="{61CA5C56-756D-404D-9562-6AB5E8FC8B01}" dt="2021-11-17T15:52:42.831" v="3046" actId="20577"/>
          <ac:spMkLst>
            <pc:docMk/>
            <pc:sldMk cId="263706986" sldId="2076138081"/>
            <ac:spMk id="74" creationId="{1DBC19CD-112B-4B32-A43D-1F9C8976677D}"/>
          </ac:spMkLst>
        </pc:spChg>
        <pc:spChg chg="del mod">
          <ac:chgData name="Jonathan Vella" userId="ff59d9e4-9df8-4ae6-90e3-b837e2f6651b" providerId="ADAL" clId="{61CA5C56-756D-404D-9562-6AB5E8FC8B01}" dt="2021-11-17T15:46:26.896" v="2803" actId="478"/>
          <ac:spMkLst>
            <pc:docMk/>
            <pc:sldMk cId="263706986" sldId="2076138081"/>
            <ac:spMk id="75" creationId="{7D52EFD3-C252-473F-8829-745B5EF47A15}"/>
          </ac:spMkLst>
        </pc:spChg>
        <pc:spChg chg="mod">
          <ac:chgData name="Jonathan Vella" userId="ff59d9e4-9df8-4ae6-90e3-b837e2f6651b" providerId="ADAL" clId="{61CA5C56-756D-404D-9562-6AB5E8FC8B01}" dt="2021-11-17T15:47:45.589" v="2893" actId="20577"/>
          <ac:spMkLst>
            <pc:docMk/>
            <pc:sldMk cId="263706986" sldId="2076138081"/>
            <ac:spMk id="76" creationId="{5BABDEAC-A07E-4641-984D-F1DA40F559EC}"/>
          </ac:spMkLst>
        </pc:spChg>
        <pc:spChg chg="del">
          <ac:chgData name="Jonathan Vella" userId="ff59d9e4-9df8-4ae6-90e3-b837e2f6651b" providerId="ADAL" clId="{61CA5C56-756D-404D-9562-6AB5E8FC8B01}" dt="2021-11-17T15:47:07.726" v="2874" actId="478"/>
          <ac:spMkLst>
            <pc:docMk/>
            <pc:sldMk cId="263706986" sldId="2076138081"/>
            <ac:spMk id="77" creationId="{878C03F8-1188-4210-A209-B900BFEA377C}"/>
          </ac:spMkLst>
        </pc:spChg>
        <pc:spChg chg="del">
          <ac:chgData name="Jonathan Vella" userId="ff59d9e4-9df8-4ae6-90e3-b837e2f6651b" providerId="ADAL" clId="{61CA5C56-756D-404D-9562-6AB5E8FC8B01}" dt="2021-11-17T15:47:47.850" v="2894" actId="478"/>
          <ac:spMkLst>
            <pc:docMk/>
            <pc:sldMk cId="263706986" sldId="2076138081"/>
            <ac:spMk id="96" creationId="{743437B7-E377-439C-88C2-1C9562742C8D}"/>
          </ac:spMkLst>
        </pc:spChg>
      </pc:sldChg>
      <pc:sldChg chg="modSp add mod">
        <pc:chgData name="Jonathan Vella" userId="ff59d9e4-9df8-4ae6-90e3-b837e2f6651b" providerId="ADAL" clId="{61CA5C56-756D-404D-9562-6AB5E8FC8B01}" dt="2021-12-14T06:52:41.263" v="3062" actId="20577"/>
        <pc:sldMkLst>
          <pc:docMk/>
          <pc:sldMk cId="392055320" sldId="2076138082"/>
        </pc:sldMkLst>
        <pc:spChg chg="mod">
          <ac:chgData name="Jonathan Vella" userId="ff59d9e4-9df8-4ae6-90e3-b837e2f6651b" providerId="ADAL" clId="{61CA5C56-756D-404D-9562-6AB5E8FC8B01}" dt="2021-12-14T06:52:41.263" v="3062" actId="20577"/>
          <ac:spMkLst>
            <pc:docMk/>
            <pc:sldMk cId="392055320" sldId="2076138082"/>
            <ac:spMk id="2" creationId="{2FDB635E-AFCF-4305-BCAE-665DEF57115F}"/>
          </ac:spMkLst>
        </pc:spChg>
      </pc:sldChg>
      <pc:sldChg chg="add del setBg">
        <pc:chgData name="Jonathan Vella" userId="ff59d9e4-9df8-4ae6-90e3-b837e2f6651b" providerId="ADAL" clId="{61CA5C56-756D-404D-9562-6AB5E8FC8B01}" dt="2021-12-14T06:53:21.341" v="3064" actId="47"/>
        <pc:sldMkLst>
          <pc:docMk/>
          <pc:sldMk cId="4025720004" sldId="2076138083"/>
        </pc:sldMkLst>
      </pc:sldChg>
      <pc:sldMasterChg chg="del delSldLayout">
        <pc:chgData name="Jonathan Vella" userId="ff59d9e4-9df8-4ae6-90e3-b837e2f6651b" providerId="ADAL" clId="{61CA5C56-756D-404D-9562-6AB5E8FC8B01}" dt="2021-11-17T15:51:42.227" v="2896" actId="47"/>
        <pc:sldMasterMkLst>
          <pc:docMk/>
          <pc:sldMasterMk cId="3577072172" sldId="2147484883"/>
        </pc:sldMasterMkLst>
        <pc:sldLayoutChg chg="del">
          <pc:chgData name="Jonathan Vella" userId="ff59d9e4-9df8-4ae6-90e3-b837e2f6651b" providerId="ADAL" clId="{61CA5C56-756D-404D-9562-6AB5E8FC8B01}" dt="2021-11-17T15:51:42.227" v="2896" actId="47"/>
          <pc:sldLayoutMkLst>
            <pc:docMk/>
            <pc:sldMasterMk cId="3577072172" sldId="2147484883"/>
            <pc:sldLayoutMk cId="428602797" sldId="2147484884"/>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09348690" sldId="2147484885"/>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805344314" sldId="2147484886"/>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60416078" sldId="2147484887"/>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354541284" sldId="2147484888"/>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40409752" sldId="2147484889"/>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331753184" sldId="2147484890"/>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693945369" sldId="2147484891"/>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311207465" sldId="2147484892"/>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2782488966" sldId="2147484893"/>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464420244" sldId="2147484894"/>
          </pc:sldLayoutMkLst>
        </pc:sldLayoutChg>
        <pc:sldLayoutChg chg="del">
          <pc:chgData name="Jonathan Vella" userId="ff59d9e4-9df8-4ae6-90e3-b837e2f6651b" providerId="ADAL" clId="{61CA5C56-756D-404D-9562-6AB5E8FC8B01}" dt="2021-11-17T15:51:42.227" v="2896" actId="47"/>
          <pc:sldLayoutMkLst>
            <pc:docMk/>
            <pc:sldMasterMk cId="3577072172" sldId="2147484883"/>
            <pc:sldLayoutMk cId="1106551212" sldId="2147484895"/>
          </pc:sldLayoutMkLst>
        </pc:sldLayoutChg>
      </pc:sldMasterChg>
    </pc:docChg>
  </pc:docChgLst>
  <pc:docChgLst>
    <pc:chgData name="Jonathan Vella" userId="ff59d9e4-9df8-4ae6-90e3-b837e2f6651b" providerId="ADAL" clId="{58B05145-F4AE-4D3B-B541-A158D9D38BD5}"/>
    <pc:docChg chg="custSel addSld delSld modSld">
      <pc:chgData name="Jonathan Vella" userId="ff59d9e4-9df8-4ae6-90e3-b837e2f6651b" providerId="ADAL" clId="{58B05145-F4AE-4D3B-B541-A158D9D38BD5}" dt="2022-06-10T11:20:34.988" v="287" actId="6549"/>
      <pc:docMkLst>
        <pc:docMk/>
      </pc:docMkLst>
      <pc:sldChg chg="addSp delSp modSp mod">
        <pc:chgData name="Jonathan Vella" userId="ff59d9e4-9df8-4ae6-90e3-b837e2f6651b" providerId="ADAL" clId="{58B05145-F4AE-4D3B-B541-A158D9D38BD5}" dt="2022-05-16T05:42:39.089" v="211" actId="27614"/>
        <pc:sldMkLst>
          <pc:docMk/>
          <pc:sldMk cId="431605598" sldId="258"/>
        </pc:sldMkLst>
        <pc:spChg chg="mod">
          <ac:chgData name="Jonathan Vella" userId="ff59d9e4-9df8-4ae6-90e3-b837e2f6651b" providerId="ADAL" clId="{58B05145-F4AE-4D3B-B541-A158D9D38BD5}" dt="2022-05-16T05:42:34.334" v="210" actId="26606"/>
          <ac:spMkLst>
            <pc:docMk/>
            <pc:sldMk cId="431605598" sldId="258"/>
            <ac:spMk id="2" creationId="{40F77ADC-2340-45F3-9FCF-BC0A59C29335}"/>
          </ac:spMkLst>
        </pc:spChg>
        <pc:spChg chg="del">
          <ac:chgData name="Jonathan Vella" userId="ff59d9e4-9df8-4ae6-90e3-b837e2f6651b" providerId="ADAL" clId="{58B05145-F4AE-4D3B-B541-A158D9D38BD5}" dt="2022-05-16T05:42:34.334" v="210" actId="26606"/>
          <ac:spMkLst>
            <pc:docMk/>
            <pc:sldMk cId="431605598" sldId="258"/>
            <ac:spMk id="79" creationId="{EBC95D3F-C52F-4F07-95D4-836E1078E555}"/>
          </ac:spMkLst>
        </pc:spChg>
        <pc:spChg chg="add">
          <ac:chgData name="Jonathan Vella" userId="ff59d9e4-9df8-4ae6-90e3-b837e2f6651b" providerId="ADAL" clId="{58B05145-F4AE-4D3B-B541-A158D9D38BD5}" dt="2022-05-16T05:42:34.334" v="210" actId="26606"/>
          <ac:spMkLst>
            <pc:docMk/>
            <pc:sldMk cId="431605598" sldId="258"/>
            <ac:spMk id="86" creationId="{F2E5B6AE-5EFE-45F0-A2AE-ED771CA3D7DD}"/>
          </ac:spMkLst>
        </pc:spChg>
        <pc:picChg chg="add mod">
          <ac:chgData name="Jonathan Vella" userId="ff59d9e4-9df8-4ae6-90e3-b837e2f6651b" providerId="ADAL" clId="{58B05145-F4AE-4D3B-B541-A158D9D38BD5}" dt="2022-05-16T05:42:39.089" v="211" actId="27614"/>
          <ac:picMkLst>
            <pc:docMk/>
            <pc:sldMk cId="431605598" sldId="258"/>
            <ac:picMk id="4" creationId="{6E68950D-AE7A-FD93-C278-658EEFD22591}"/>
          </ac:picMkLst>
        </pc:picChg>
        <pc:picChg chg="del">
          <ac:chgData name="Jonathan Vella" userId="ff59d9e4-9df8-4ae6-90e3-b837e2f6651b" providerId="ADAL" clId="{58B05145-F4AE-4D3B-B541-A158D9D38BD5}" dt="2022-05-16T05:42:17.335" v="208" actId="478"/>
          <ac:picMkLst>
            <pc:docMk/>
            <pc:sldMk cId="431605598" sldId="258"/>
            <ac:picMk id="1026" creationId="{79316466-93E1-4DF4-B31F-EE97BCA126C1}"/>
          </ac:picMkLst>
        </pc:picChg>
        <pc:cxnChg chg="add">
          <ac:chgData name="Jonathan Vella" userId="ff59d9e4-9df8-4ae6-90e3-b837e2f6651b" providerId="ADAL" clId="{58B05145-F4AE-4D3B-B541-A158D9D38BD5}" dt="2022-05-16T05:42:34.334" v="210" actId="26606"/>
          <ac:cxnSpMkLst>
            <pc:docMk/>
            <pc:sldMk cId="431605598" sldId="258"/>
            <ac:cxnSpMk id="84" creationId="{C66CC717-08C5-4F3E-B8AA-BA93C8755982}"/>
          </ac:cxnSpMkLst>
        </pc:cxnChg>
        <pc:cxnChg chg="add">
          <ac:chgData name="Jonathan Vella" userId="ff59d9e4-9df8-4ae6-90e3-b837e2f6651b" providerId="ADAL" clId="{58B05145-F4AE-4D3B-B541-A158D9D38BD5}" dt="2022-05-16T05:42:34.334" v="210" actId="26606"/>
          <ac:cxnSpMkLst>
            <pc:docMk/>
            <pc:sldMk cId="431605598" sldId="258"/>
            <ac:cxnSpMk id="88" creationId="{D255B435-D9F3-4A31-B89E-36741390DB4B}"/>
          </ac:cxnSpMkLst>
        </pc:cxnChg>
      </pc:sldChg>
      <pc:sldChg chg="del">
        <pc:chgData name="Jonathan Vella" userId="ff59d9e4-9df8-4ae6-90e3-b837e2f6651b" providerId="ADAL" clId="{58B05145-F4AE-4D3B-B541-A158D9D38BD5}" dt="2022-05-16T05:45:33.599" v="254" actId="47"/>
        <pc:sldMkLst>
          <pc:docMk/>
          <pc:sldMk cId="1285032329" sldId="2076138039"/>
        </pc:sldMkLst>
      </pc:sldChg>
      <pc:sldChg chg="modSp mod">
        <pc:chgData name="Jonathan Vella" userId="ff59d9e4-9df8-4ae6-90e3-b837e2f6651b" providerId="ADAL" clId="{58B05145-F4AE-4D3B-B541-A158D9D38BD5}" dt="2022-06-10T11:20:34.988" v="287" actId="6549"/>
        <pc:sldMkLst>
          <pc:docMk/>
          <pc:sldMk cId="2458558726" sldId="2076138061"/>
        </pc:sldMkLst>
        <pc:spChg chg="mod">
          <ac:chgData name="Jonathan Vella" userId="ff59d9e4-9df8-4ae6-90e3-b837e2f6651b" providerId="ADAL" clId="{58B05145-F4AE-4D3B-B541-A158D9D38BD5}" dt="2022-06-10T11:20:34.988" v="287" actId="6549"/>
          <ac:spMkLst>
            <pc:docMk/>
            <pc:sldMk cId="2458558726" sldId="2076138061"/>
            <ac:spMk id="3" creationId="{3D699A28-6334-4D3A-99A1-6EB9F3944AF3}"/>
          </ac:spMkLst>
        </pc:spChg>
      </pc:sldChg>
      <pc:sldChg chg="del">
        <pc:chgData name="Jonathan Vella" userId="ff59d9e4-9df8-4ae6-90e3-b837e2f6651b" providerId="ADAL" clId="{58B05145-F4AE-4D3B-B541-A158D9D38BD5}" dt="2022-05-16T05:45:34.445" v="255" actId="47"/>
        <pc:sldMkLst>
          <pc:docMk/>
          <pc:sldMk cId="3613319989" sldId="2076138076"/>
        </pc:sldMkLst>
      </pc:sldChg>
      <pc:sldChg chg="modSp mod">
        <pc:chgData name="Jonathan Vella" userId="ff59d9e4-9df8-4ae6-90e3-b837e2f6651b" providerId="ADAL" clId="{58B05145-F4AE-4D3B-B541-A158D9D38BD5}" dt="2022-05-16T05:46:17.532" v="285" actId="20577"/>
        <pc:sldMkLst>
          <pc:docMk/>
          <pc:sldMk cId="181327476" sldId="2076138080"/>
        </pc:sldMkLst>
        <pc:spChg chg="mod">
          <ac:chgData name="Jonathan Vella" userId="ff59d9e4-9df8-4ae6-90e3-b837e2f6651b" providerId="ADAL" clId="{58B05145-F4AE-4D3B-B541-A158D9D38BD5}" dt="2022-05-16T05:46:17.532" v="285" actId="20577"/>
          <ac:spMkLst>
            <pc:docMk/>
            <pc:sldMk cId="181327476" sldId="2076138080"/>
            <ac:spMk id="2" creationId="{2FDB635E-AFCF-4305-BCAE-665DEF57115F}"/>
          </ac:spMkLst>
        </pc:spChg>
      </pc:sldChg>
      <pc:sldChg chg="delCm">
        <pc:chgData name="Jonathan Vella" userId="ff59d9e4-9df8-4ae6-90e3-b837e2f6651b" providerId="ADAL" clId="{58B05145-F4AE-4D3B-B541-A158D9D38BD5}" dt="2022-05-16T05:42:43.936" v="212"/>
        <pc:sldMkLst>
          <pc:docMk/>
          <pc:sldMk cId="909240388" sldId="2076138083"/>
        </pc:sldMkLst>
      </pc:sldChg>
      <pc:sldChg chg="addSp modSp mod setBg">
        <pc:chgData name="Jonathan Vella" userId="ff59d9e4-9df8-4ae6-90e3-b837e2f6651b" providerId="ADAL" clId="{58B05145-F4AE-4D3B-B541-A158D9D38BD5}" dt="2022-05-16T05:43:39.765" v="253" actId="26606"/>
        <pc:sldMkLst>
          <pc:docMk/>
          <pc:sldMk cId="1126097514" sldId="2076138084"/>
        </pc:sldMkLst>
        <pc:spChg chg="mod">
          <ac:chgData name="Jonathan Vella" userId="ff59d9e4-9df8-4ae6-90e3-b837e2f6651b" providerId="ADAL" clId="{58B05145-F4AE-4D3B-B541-A158D9D38BD5}" dt="2022-05-16T05:43:39.765" v="253" actId="26606"/>
          <ac:spMkLst>
            <pc:docMk/>
            <pc:sldMk cId="1126097514" sldId="2076138084"/>
            <ac:spMk id="2" creationId="{8FF61A3B-2973-4459-8FDA-41F841ABF3B7}"/>
          </ac:spMkLst>
        </pc:spChg>
        <pc:spChg chg="add">
          <ac:chgData name="Jonathan Vella" userId="ff59d9e4-9df8-4ae6-90e3-b837e2f6651b" providerId="ADAL" clId="{58B05145-F4AE-4D3B-B541-A158D9D38BD5}" dt="2022-05-16T05:43:39.765" v="253" actId="26606"/>
          <ac:spMkLst>
            <pc:docMk/>
            <pc:sldMk cId="1126097514" sldId="2076138084"/>
            <ac:spMk id="15" creationId="{F2E5B6AE-5EFE-45F0-A2AE-ED771CA3D7DD}"/>
          </ac:spMkLst>
        </pc:spChg>
        <pc:picChg chg="mod ord">
          <ac:chgData name="Jonathan Vella" userId="ff59d9e4-9df8-4ae6-90e3-b837e2f6651b" providerId="ADAL" clId="{58B05145-F4AE-4D3B-B541-A158D9D38BD5}" dt="2022-05-16T05:43:39.765" v="253" actId="26606"/>
          <ac:picMkLst>
            <pc:docMk/>
            <pc:sldMk cId="1126097514" sldId="2076138084"/>
            <ac:picMk id="6" creationId="{1E7CBD71-6F81-4496-9C1A-05F57177C59B}"/>
          </ac:picMkLst>
        </pc:picChg>
        <pc:picChg chg="mod">
          <ac:chgData name="Jonathan Vella" userId="ff59d9e4-9df8-4ae6-90e3-b837e2f6651b" providerId="ADAL" clId="{58B05145-F4AE-4D3B-B541-A158D9D38BD5}" dt="2022-05-16T05:43:39.765" v="253" actId="26606"/>
          <ac:picMkLst>
            <pc:docMk/>
            <pc:sldMk cId="1126097514" sldId="2076138084"/>
            <ac:picMk id="8" creationId="{0498BD3F-D75D-4CC3-B5AE-4E282078B79C}"/>
          </ac:picMkLst>
        </pc:picChg>
        <pc:cxnChg chg="add">
          <ac:chgData name="Jonathan Vella" userId="ff59d9e4-9df8-4ae6-90e3-b837e2f6651b" providerId="ADAL" clId="{58B05145-F4AE-4D3B-B541-A158D9D38BD5}" dt="2022-05-16T05:43:39.765" v="253" actId="26606"/>
          <ac:cxnSpMkLst>
            <pc:docMk/>
            <pc:sldMk cId="1126097514" sldId="2076138084"/>
            <ac:cxnSpMk id="13" creationId="{C66CC717-08C5-4F3E-B8AA-BA93C8755982}"/>
          </ac:cxnSpMkLst>
        </pc:cxnChg>
        <pc:cxnChg chg="add">
          <ac:chgData name="Jonathan Vella" userId="ff59d9e4-9df8-4ae6-90e3-b837e2f6651b" providerId="ADAL" clId="{58B05145-F4AE-4D3B-B541-A158D9D38BD5}" dt="2022-05-16T05:43:39.765" v="253" actId="26606"/>
          <ac:cxnSpMkLst>
            <pc:docMk/>
            <pc:sldMk cId="1126097514" sldId="2076138084"/>
            <ac:cxnSpMk id="17" creationId="{D255B435-D9F3-4A31-B89E-36741390DB4B}"/>
          </ac:cxnSpMkLst>
        </pc:cxnChg>
      </pc:sldChg>
      <pc:sldChg chg="addSp delSp modSp new del mod">
        <pc:chgData name="Jonathan Vella" userId="ff59d9e4-9df8-4ae6-90e3-b837e2f6651b" providerId="ADAL" clId="{58B05145-F4AE-4D3B-B541-A158D9D38BD5}" dt="2022-05-02T15:36:34.003" v="190" actId="2696"/>
        <pc:sldMkLst>
          <pc:docMk/>
          <pc:sldMk cId="3467565951" sldId="2076138085"/>
        </pc:sldMkLst>
        <pc:spChg chg="del">
          <ac:chgData name="Jonathan Vella" userId="ff59d9e4-9df8-4ae6-90e3-b837e2f6651b" providerId="ADAL" clId="{58B05145-F4AE-4D3B-B541-A158D9D38BD5}" dt="2022-05-02T15:25:45.400" v="34" actId="478"/>
          <ac:spMkLst>
            <pc:docMk/>
            <pc:sldMk cId="3467565951" sldId="2076138085"/>
            <ac:spMk id="2" creationId="{80B2C64B-403E-D191-D8CF-E6A5D64E6614}"/>
          </ac:spMkLst>
        </pc:spChg>
        <pc:spChg chg="del">
          <ac:chgData name="Jonathan Vella" userId="ff59d9e4-9df8-4ae6-90e3-b837e2f6651b" providerId="ADAL" clId="{58B05145-F4AE-4D3B-B541-A158D9D38BD5}" dt="2022-05-02T15:25:49.447" v="35" actId="478"/>
          <ac:spMkLst>
            <pc:docMk/>
            <pc:sldMk cId="3467565951" sldId="2076138085"/>
            <ac:spMk id="3" creationId="{941DA68C-CC8A-5F1C-01D6-7309957E6AE3}"/>
          </ac:spMkLst>
        </pc:spChg>
        <pc:spChg chg="add mod">
          <ac:chgData name="Jonathan Vella" userId="ff59d9e4-9df8-4ae6-90e3-b837e2f6651b" providerId="ADAL" clId="{58B05145-F4AE-4D3B-B541-A158D9D38BD5}" dt="2022-05-02T15:32:43.235" v="165" actId="20577"/>
          <ac:spMkLst>
            <pc:docMk/>
            <pc:sldMk cId="3467565951" sldId="2076138085"/>
            <ac:spMk id="4" creationId="{00715004-1525-2580-ABF0-F5A9010B5319}"/>
          </ac:spMkLst>
        </pc:spChg>
        <pc:picChg chg="add del mod">
          <ac:chgData name="Jonathan Vella" userId="ff59d9e4-9df8-4ae6-90e3-b837e2f6651b" providerId="ADAL" clId="{58B05145-F4AE-4D3B-B541-A158D9D38BD5}" dt="2022-05-02T15:31:25.553" v="128" actId="478"/>
          <ac:picMkLst>
            <pc:docMk/>
            <pc:sldMk cId="3467565951" sldId="2076138085"/>
            <ac:picMk id="1026" creationId="{36A5E4CB-35AC-FB48-1A06-7F84DCF77A06}"/>
          </ac:picMkLst>
        </pc:picChg>
        <pc:picChg chg="add mod">
          <ac:chgData name="Jonathan Vella" userId="ff59d9e4-9df8-4ae6-90e3-b837e2f6651b" providerId="ADAL" clId="{58B05145-F4AE-4D3B-B541-A158D9D38BD5}" dt="2022-05-02T15:31:29.942" v="130" actId="1076"/>
          <ac:picMkLst>
            <pc:docMk/>
            <pc:sldMk cId="3467565951" sldId="2076138085"/>
            <ac:picMk id="1028" creationId="{721E195E-0B42-0478-D375-0D7868A4E584}"/>
          </ac:picMkLst>
        </pc:picChg>
      </pc:sldChg>
      <pc:sldChg chg="addSp delSp modSp new mod setBg">
        <pc:chgData name="Jonathan Vella" userId="ff59d9e4-9df8-4ae6-90e3-b837e2f6651b" providerId="ADAL" clId="{58B05145-F4AE-4D3B-B541-A158D9D38BD5}" dt="2022-05-16T05:32:11.762" v="207" actId="1076"/>
        <pc:sldMkLst>
          <pc:docMk/>
          <pc:sldMk cId="194634722" sldId="2076138086"/>
        </pc:sldMkLst>
        <pc:spChg chg="mod">
          <ac:chgData name="Jonathan Vella" userId="ff59d9e4-9df8-4ae6-90e3-b837e2f6651b" providerId="ADAL" clId="{58B05145-F4AE-4D3B-B541-A158D9D38BD5}" dt="2022-05-02T15:34:44.801" v="180" actId="26606"/>
          <ac:spMkLst>
            <pc:docMk/>
            <pc:sldMk cId="194634722" sldId="2076138086"/>
            <ac:spMk id="2" creationId="{DF103B9D-024F-8438-9FA0-7303D3F5C227}"/>
          </ac:spMkLst>
        </pc:spChg>
        <pc:spChg chg="del mod">
          <ac:chgData name="Jonathan Vella" userId="ff59d9e4-9df8-4ae6-90e3-b837e2f6651b" providerId="ADAL" clId="{58B05145-F4AE-4D3B-B541-A158D9D38BD5}" dt="2022-05-02T15:34:44.801" v="180" actId="26606"/>
          <ac:spMkLst>
            <pc:docMk/>
            <pc:sldMk cId="194634722" sldId="2076138086"/>
            <ac:spMk id="3" creationId="{A61FBF03-7EA4-9939-8D78-D9B62EB76A7D}"/>
          </ac:spMkLst>
        </pc:spChg>
        <pc:spChg chg="add mod">
          <ac:chgData name="Jonathan Vella" userId="ff59d9e4-9df8-4ae6-90e3-b837e2f6651b" providerId="ADAL" clId="{58B05145-F4AE-4D3B-B541-A158D9D38BD5}" dt="2022-05-16T05:31:36.761" v="203" actId="6549"/>
          <ac:spMkLst>
            <pc:docMk/>
            <pc:sldMk cId="194634722" sldId="2076138086"/>
            <ac:spMk id="7" creationId="{7FF33CB0-74DD-6EF5-698C-83C579E550DC}"/>
          </ac:spMkLst>
        </pc:spChg>
        <pc:spChg chg="add">
          <ac:chgData name="Jonathan Vella" userId="ff59d9e4-9df8-4ae6-90e3-b837e2f6651b" providerId="ADAL" clId="{58B05145-F4AE-4D3B-B541-A158D9D38BD5}" dt="2022-05-02T15:34:44.801" v="180" actId="26606"/>
          <ac:spMkLst>
            <pc:docMk/>
            <pc:sldMk cId="194634722" sldId="2076138086"/>
            <ac:spMk id="71" creationId="{D4771268-CB57-404A-9271-370EB28F6090}"/>
          </ac:spMkLst>
        </pc:spChg>
        <pc:picChg chg="add mod">
          <ac:chgData name="Jonathan Vella" userId="ff59d9e4-9df8-4ae6-90e3-b837e2f6651b" providerId="ADAL" clId="{58B05145-F4AE-4D3B-B541-A158D9D38BD5}" dt="2022-05-16T05:32:11.762" v="207" actId="1076"/>
          <ac:picMkLst>
            <pc:docMk/>
            <pc:sldMk cId="194634722" sldId="2076138086"/>
            <ac:picMk id="1026" creationId="{B790A203-A2FB-8F8E-C2E9-B9BCB2A2995F}"/>
          </ac:picMkLst>
        </pc:picChg>
        <pc:picChg chg="add del mod">
          <ac:chgData name="Jonathan Vella" userId="ff59d9e4-9df8-4ae6-90e3-b837e2f6651b" providerId="ADAL" clId="{58B05145-F4AE-4D3B-B541-A158D9D38BD5}" dt="2022-05-16T05:32:05.446" v="204" actId="478"/>
          <ac:picMkLst>
            <pc:docMk/>
            <pc:sldMk cId="194634722" sldId="2076138086"/>
            <ac:picMk id="2050" creationId="{A50F5EE7-CA7A-E9DE-1695-64D4724FEEDB}"/>
          </ac:picMkLst>
        </pc:picChg>
      </pc:sldChg>
      <pc:sldMasterChg chg="delSldLayout">
        <pc:chgData name="Jonathan Vella" userId="ff59d9e4-9df8-4ae6-90e3-b837e2f6651b" providerId="ADAL" clId="{58B05145-F4AE-4D3B-B541-A158D9D38BD5}" dt="2022-05-16T05:45:34.445" v="255" actId="47"/>
        <pc:sldMasterMkLst>
          <pc:docMk/>
          <pc:sldMasterMk cId="3361356005" sldId="2147483681"/>
        </pc:sldMasterMkLst>
        <pc:sldLayoutChg chg="del">
          <pc:chgData name="Jonathan Vella" userId="ff59d9e4-9df8-4ae6-90e3-b837e2f6651b" providerId="ADAL" clId="{58B05145-F4AE-4D3B-B541-A158D9D38BD5}" dt="2022-05-16T05:45:34.445" v="255" actId="47"/>
          <pc:sldLayoutMkLst>
            <pc:docMk/>
            <pc:sldMasterMk cId="3361356005" sldId="2147483681"/>
            <pc:sldLayoutMk cId="4108991051" sldId="21474837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5/23/2023</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18958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Segoe"/>
            </a:endParaRPr>
          </a:p>
        </p:txBody>
      </p:sp>
    </p:spTree>
    <p:extLst>
      <p:ext uri="{BB962C8B-B14F-4D97-AF65-F5344CB8AC3E}">
        <p14:creationId xmlns:p14="http://schemas.microsoft.com/office/powerpoint/2010/main" val="151776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life migrations can be complex and messy to navigate. </a:t>
            </a:r>
          </a:p>
          <a:p>
            <a:endParaRPr lang="en-US" dirty="0"/>
          </a:p>
          <a:p>
            <a:r>
              <a:rPr lang="en-US" dirty="0"/>
              <a:t>This is from our FTA team which has been working with many </a:t>
            </a:r>
            <a:r>
              <a:rPr lang="en-US" dirty="0" err="1"/>
              <a:t>many</a:t>
            </a:r>
            <a:r>
              <a:rPr lang="en-US" dirty="0"/>
              <a:t> customers…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75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Segoe"/>
            </a:endParaRPr>
          </a:p>
        </p:txBody>
      </p:sp>
    </p:spTree>
    <p:extLst>
      <p:ext uri="{BB962C8B-B14F-4D97-AF65-F5344CB8AC3E}">
        <p14:creationId xmlns:p14="http://schemas.microsoft.com/office/powerpoint/2010/main" val="9881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&lt;Key point&gt; We have tools, assessments, and other assets to support your cloud adoption journey.</a:t>
            </a:r>
          </a:p>
          <a:p>
            <a:endParaRPr lang="en-US" b="1" dirty="0">
              <a:cs typeface="Calibri"/>
            </a:endParaRPr>
          </a:p>
          <a:p>
            <a:r>
              <a:rPr lang="en-US" b="1" dirty="0">
                <a:cs typeface="Calibri"/>
              </a:rPr>
              <a:t>&lt;Transition&gt; Although the tools, templates, and assessments enable you to manage your own journey, not everyone wants to do this alone. Let's talk about the role of Microsoft Partners - and how they can lighten the load.</a:t>
            </a:r>
          </a:p>
          <a:p>
            <a:endParaRPr lang="en-US" dirty="0"/>
          </a:p>
        </p:txBody>
      </p:sp>
    </p:spTree>
    <p:extLst>
      <p:ext uri="{BB962C8B-B14F-4D97-AF65-F5344CB8AC3E}">
        <p14:creationId xmlns:p14="http://schemas.microsoft.com/office/powerpoint/2010/main" val="49655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4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a:t>
            </a:r>
            <a:r>
              <a:rPr lang="en-US" sz="1200" b="1" kern="1200" dirty="0">
                <a:solidFill>
                  <a:schemeClr val="tx1"/>
                </a:solidFill>
                <a:effectLst/>
                <a:latin typeface="Segoe"/>
                <a:ea typeface="+mn-ea"/>
                <a:cs typeface="+mn-cs"/>
              </a:rPr>
              <a:t>: </a:t>
            </a:r>
            <a:r>
              <a:rPr lang="en-US" sz="1200" b="0" i="0" kern="1200" dirty="0">
                <a:solidFill>
                  <a:schemeClr val="tx1"/>
                </a:solidFill>
                <a:effectLst/>
                <a:latin typeface="Segoe"/>
                <a:ea typeface="+mn-ea"/>
                <a:cs typeface="+mn-cs"/>
              </a:rPr>
              <a:t>Digital Transformation is the evolution of business</a:t>
            </a:r>
          </a:p>
          <a:p>
            <a:endParaRPr lang="en-US" sz="1200" b="0" i="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identifying and implementing efficiencies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about a </a:t>
            </a:r>
            <a:r>
              <a:rPr lang="en-US" sz="1200" i="1" kern="1200" dirty="0">
                <a:solidFill>
                  <a:schemeClr val="tx1"/>
                </a:solidFill>
                <a:effectLst/>
                <a:latin typeface="Segoe"/>
                <a:ea typeface="+mn-ea"/>
                <a:cs typeface="+mn-cs"/>
              </a:rPr>
              <a:t>process of change</a:t>
            </a:r>
            <a:r>
              <a:rPr lang="en-US" sz="1200" dirty="0">
                <a:latin typeface="Segoe"/>
              </a:rPr>
              <a:t>—</a:t>
            </a:r>
            <a:r>
              <a:rPr lang="en-US" sz="1200" kern="1200" dirty="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of you already </a:t>
            </a:r>
            <a:r>
              <a:rPr lang="en-US" sz="1200" i="1" kern="1200" dirty="0">
                <a:solidFill>
                  <a:schemeClr val="tx1"/>
                </a:solidFill>
                <a:effectLst/>
                <a:latin typeface="Segoe"/>
                <a:ea typeface="+mn-ea"/>
                <a:cs typeface="+mn-cs"/>
              </a:rPr>
              <a:t>know if they don’t digitally transform and evolve, their businesses won’t survive</a:t>
            </a:r>
            <a:r>
              <a:rPr lang="en-US" sz="1200" kern="1200" dirty="0">
                <a:solidFill>
                  <a:schemeClr val="tx1"/>
                </a:solidFill>
                <a:effectLst/>
                <a:latin typeface="Segoe"/>
                <a:ea typeface="+mn-ea"/>
                <a:cs typeface="+mn-cs"/>
              </a:rPr>
              <a:t>.</a:t>
            </a:r>
          </a:p>
          <a:p>
            <a:endParaRPr lang="en-US" sz="1200" b="0" kern="1200" dirty="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dirty="0">
              <a:solidFill>
                <a:schemeClr val="tx1"/>
              </a:solidFill>
              <a:effectLst/>
              <a:latin typeface="Segoe"/>
              <a:ea typeface="+mn-ea"/>
              <a:cs typeface="+mn-cs"/>
            </a:endParaRPr>
          </a:p>
          <a:p>
            <a:r>
              <a:rPr lang="en-US" sz="1200" b="1" kern="1200" dirty="0">
                <a:solidFill>
                  <a:schemeClr val="tx1"/>
                </a:solidFill>
                <a:effectLst/>
                <a:latin typeface="Segoe"/>
                <a:ea typeface="+mn-ea"/>
                <a:cs typeface="+mn-cs"/>
              </a:rPr>
              <a:t>&lt;Transition&gt;: </a:t>
            </a:r>
            <a:r>
              <a:rPr lang="en-US" sz="1200" b="0" kern="1200" dirty="0">
                <a:solidFill>
                  <a:schemeClr val="tx1"/>
                </a:solidFill>
                <a:effectLst/>
                <a:latin typeface="Segoe"/>
                <a:ea typeface="+mn-ea"/>
                <a:cs typeface="+mn-cs"/>
              </a:rPr>
              <a:t>Change is necessary in today’s competitive business climate. So, how do you implement changes to your business to be more efficient?</a:t>
            </a:r>
          </a:p>
          <a:p>
            <a:endParaRPr lang="en-US" dirty="0">
              <a:latin typeface="Segoe"/>
            </a:endParaRPr>
          </a:p>
          <a:p>
            <a:endParaRPr lang="en-US" dirty="0">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change is hard—because it affects people, not just process.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an incremental process—evolving in how you’re doing business that affects culture company-wide—all your employees. </a:t>
            </a:r>
            <a:r>
              <a:rPr lang="en-US" sz="1200" b="0" kern="1200" dirty="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For </a:t>
            </a:r>
            <a:r>
              <a:rPr lang="en-US" b="0" dirty="0">
                <a:latin typeface="Segoe"/>
              </a:rPr>
              <a:t>businesses, it’s</a:t>
            </a:r>
            <a:r>
              <a:rPr lang="en-US" sz="1200" b="0" kern="1200" dirty="0">
                <a:solidFill>
                  <a:schemeClr val="tx1"/>
                </a:solidFill>
                <a:effectLst/>
                <a:latin typeface="Segoe"/>
                <a:ea typeface="+mn-ea"/>
                <a:cs typeface="+mn-cs"/>
              </a:rPr>
              <a:t> step-by-step path</a:t>
            </a:r>
            <a:r>
              <a:rPr lang="en-US" b="0" dirty="0">
                <a:latin typeface="Segoe"/>
              </a:rPr>
              <a:t> to modernization—and growth. </a:t>
            </a:r>
            <a:endParaRPr lang="en-US" sz="1200" b="0" kern="1200" dirty="0">
              <a:solidFill>
                <a:schemeClr val="tx1"/>
              </a:solidFill>
              <a:effectLst/>
              <a:latin typeface="Segoe"/>
              <a:ea typeface="+mn-ea"/>
              <a:cs typeface="+mn-cs"/>
            </a:endParaRPr>
          </a:p>
          <a:p>
            <a:endParaRPr lang="en-US" dirty="0">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b="0" dirty="0">
                <a:latin typeface="Segoe"/>
              </a:rPr>
              <a:t>modernization</a:t>
            </a:r>
            <a:r>
              <a:rPr lang="en-US" sz="1200" b="0" kern="1200" dirty="0">
                <a:solidFill>
                  <a:schemeClr val="tx1"/>
                </a:solidFill>
                <a:effectLst/>
                <a:latin typeface="Segoe"/>
                <a:ea typeface="+mn-ea"/>
                <a:cs typeface="+mn-cs"/>
              </a:rPr>
              <a:t> </a:t>
            </a:r>
            <a:r>
              <a:rPr lang="en-US" b="0" dirty="0">
                <a:latin typeface="Segoe"/>
              </a:rPr>
              <a:t>drives measurable growth for your business.</a:t>
            </a:r>
          </a:p>
          <a:p>
            <a:pPr>
              <a:defRPr/>
            </a:pPr>
            <a:endParaRPr lang="en-US"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Segoe"/>
              </a:rPr>
              <a:t>Now, with the buy-in from your leadership team, you can lead the way to change—and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You might be thinking—“What’s in it for me, my business, and our bottom 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There </a:t>
            </a:r>
            <a:r>
              <a:rPr lang="en-US" sz="1200" b="0" i="1" kern="1200" dirty="0">
                <a:solidFill>
                  <a:schemeClr val="tx1"/>
                </a:solidFill>
                <a:latin typeface="Segoe"/>
                <a:ea typeface="+mn-ea"/>
                <a:cs typeface="+mn-cs"/>
              </a:rPr>
              <a:t>are </a:t>
            </a:r>
            <a:r>
              <a:rPr lang="en-US" sz="1200" b="0" i="0" kern="1200" dirty="0">
                <a:solidFill>
                  <a:schemeClr val="tx1"/>
                </a:solidFill>
                <a:latin typeface="Segoe"/>
                <a:ea typeface="+mn-ea"/>
                <a:cs typeface="+mn-cs"/>
              </a:rPr>
              <a:t>a lot of growth benefits that come with change—and they </a:t>
            </a:r>
            <a:r>
              <a:rPr lang="en-US" sz="1200" b="0" i="1" kern="1200" dirty="0">
                <a:solidFill>
                  <a:schemeClr val="tx1"/>
                </a:solidFill>
                <a:latin typeface="Segoe"/>
                <a:ea typeface="+mn-ea"/>
                <a:cs typeface="+mn-cs"/>
              </a:rPr>
              <a:t>are measurable.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You might be considering a hybrid cloud solution for your growing business.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Modernize some on-prem apps and move other apps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Moving to hybrid cloud solutions will save you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Leadership can allocate less funds to pay for reduced staffing at her on-premises datacenter.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You grow more online B2C sales—tapping into more computing resources to handle sudden peaks in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Segoe"/>
                <a:ea typeface="+mn-ea"/>
                <a:cs typeface="+mn-cs"/>
              </a:rPr>
              <a:t>It’s an evolution—and carefully planned, business-wide change of moving to the cloud.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Segoe"/>
              <a:ea typeface="+mn-ea"/>
              <a:cs typeface="+mn-cs"/>
            </a:endParaRPr>
          </a:p>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Azure enabled </a:t>
            </a:r>
            <a:r>
              <a:rPr lang="en-US" sz="1200" b="0" kern="1200" dirty="0" err="1">
                <a:solidFill>
                  <a:schemeClr val="tx1"/>
                </a:solidFill>
                <a:effectLst/>
                <a:latin typeface="Segoe"/>
                <a:ea typeface="+mn-ea"/>
                <a:cs typeface="+mn-cs"/>
              </a:rPr>
              <a:t>Dentsu</a:t>
            </a:r>
            <a:r>
              <a:rPr lang="en-US" sz="1200" b="0" kern="1200" dirty="0">
                <a:solidFill>
                  <a:schemeClr val="tx1"/>
                </a:solidFill>
                <a:effectLst/>
                <a:latin typeface="Segoe"/>
                <a:ea typeface="+mn-ea"/>
                <a:cs typeface="+mn-cs"/>
              </a:rPr>
              <a:t> Aegis to do more, and achieve more, with the cloud.</a:t>
            </a:r>
            <a:endParaRPr lang="en-US" sz="1200" b="0" kern="1200" dirty="0">
              <a:solidFill>
                <a:schemeClr val="tx1"/>
              </a:solidFill>
              <a:latin typeface="Segoe"/>
              <a:ea typeface="+mn-ea"/>
              <a:cs typeface="+mn-cs"/>
            </a:endParaRPr>
          </a:p>
          <a:p>
            <a:pPr marL="0" indent="0">
              <a:buFont typeface="Arial" panose="020B0604020202020204" pitchFamily="34" charset="0"/>
              <a:buNone/>
            </a:pPr>
            <a:endParaRPr lang="en-US" dirty="0">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a:ea typeface="+mn-ea"/>
                <a:cs typeface="+mn-cs"/>
              </a:rPr>
              <a:t>&lt;Key point&gt;: Change is more than adopting technology. It’s adapting how you do business.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We share</a:t>
            </a:r>
            <a:r>
              <a:rPr lang="en-US" dirty="0">
                <a:effectLst/>
                <a:latin typeface="Segoe"/>
              </a:rPr>
              <a:t> best practices from our employees, partners, and customers who have already undertaken the cloud journey.</a:t>
            </a:r>
            <a:endParaRPr lang="en-US" sz="1200"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Cloud Adoption Framework brings together </a:t>
            </a:r>
            <a:r>
              <a:rPr lang="en-US" sz="1200" b="1" kern="1200" dirty="0">
                <a:solidFill>
                  <a:schemeClr val="tx1"/>
                </a:solidFill>
                <a:effectLst/>
                <a:latin typeface="Segoe"/>
                <a:ea typeface="+mn-ea"/>
                <a:cs typeface="+mn-cs"/>
              </a:rPr>
              <a:t>people, process, and technology</a:t>
            </a:r>
            <a:r>
              <a:rPr lang="en-US" sz="12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dirty="0">
                <a:solidFill>
                  <a:schemeClr val="tx1"/>
                </a:solidFill>
                <a:effectLst/>
                <a:latin typeface="Segoe"/>
                <a:ea typeface="+mn-ea"/>
                <a:cs typeface="+mn-cs"/>
              </a:rPr>
              <a:t>We can help guide you through.</a:t>
            </a:r>
          </a:p>
          <a:p>
            <a:r>
              <a:rPr lang="en-US" dirty="0">
                <a:latin typeface="Segoe"/>
              </a:rPr>
              <a:t> </a:t>
            </a:r>
            <a:endParaRPr lang="en-US" sz="1200" kern="1200" dirty="0">
              <a:solidFill>
                <a:schemeClr val="tx1"/>
              </a:solidFill>
              <a:effectLst/>
              <a:latin typeface="Segoe"/>
            </a:endParaRPr>
          </a:p>
          <a:p>
            <a:r>
              <a:rPr lang="en-US" sz="1200" b="1" kern="1200" dirty="0">
                <a:solidFill>
                  <a:schemeClr val="tx1"/>
                </a:solidFill>
                <a:effectLst/>
                <a:latin typeface="Segoe"/>
                <a:ea typeface="+mn-ea"/>
                <a:cs typeface="+mn-cs"/>
              </a:rPr>
              <a:t>&lt;Transition&gt;:</a:t>
            </a:r>
            <a:r>
              <a:rPr lang="en-US" b="1" dirty="0">
                <a:latin typeface="Segoe"/>
              </a:rPr>
              <a:t> </a:t>
            </a:r>
            <a:r>
              <a:rPr lang="en-US" sz="1200" b="1" kern="1200" dirty="0">
                <a:solidFill>
                  <a:schemeClr val="tx1"/>
                </a:solidFill>
                <a:effectLst/>
                <a:latin typeface="Segoe"/>
                <a:ea typeface="+mn-ea"/>
                <a:cs typeface="+mn-cs"/>
              </a:rPr>
              <a:t> How does the Cloud Adoption Framework work </a:t>
            </a:r>
            <a:r>
              <a:rPr lang="en-US" b="1" dirty="0">
                <a:latin typeface="Segoe"/>
              </a:rPr>
              <a:t>for your business?</a:t>
            </a:r>
            <a:endParaRPr lang="en-US" b="1"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5/23/2023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emf"/><Relationship Id="rId1" Type="http://schemas.openxmlformats.org/officeDocument/2006/relationships/slideMaster" Target="../slideMasters/slideMaster6.xml"/><Relationship Id="rId5" Type="http://schemas.openxmlformats.org/officeDocument/2006/relationships/image" Target="../media/image27.wmf"/><Relationship Id="rId4" Type="http://schemas.openxmlformats.org/officeDocument/2006/relationships/image" Target="../media/image26.w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Tuesday, May 23, 2023</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2123326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76344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58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25915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34143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6182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42713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70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970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633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9815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587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048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7362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469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9992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5781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4724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0572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3052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1709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7142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273194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120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32935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38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9371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55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35273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5042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4824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17952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33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08120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18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092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2076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1138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298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8182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15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4577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0041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98450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8152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71789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24928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649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4349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65904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r>
              <a:rPr lang="en-US"/>
              <a:t>Click icon to add picture</a:t>
            </a:r>
          </a:p>
        </p:txBody>
      </p:sp>
    </p:spTree>
    <p:extLst>
      <p:ext uri="{BB962C8B-B14F-4D97-AF65-F5344CB8AC3E}">
        <p14:creationId xmlns:p14="http://schemas.microsoft.com/office/powerpoint/2010/main" val="12851960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74827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073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319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6982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126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656827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65815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524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91383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4044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61756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9691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9111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32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000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1579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504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1149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5/23/2023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5/23/2023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97215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May 23, 2023</a:t>
            </a:fld>
            <a:endParaRPr lang="en-US" dirty="0"/>
          </a:p>
        </p:txBody>
      </p:sp>
    </p:spTree>
    <p:extLst>
      <p:ext uri="{BB962C8B-B14F-4D97-AF65-F5344CB8AC3E}">
        <p14:creationId xmlns:p14="http://schemas.microsoft.com/office/powerpoint/2010/main" val="36799603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May 23, 2023</a:t>
            </a:fld>
            <a:endParaRPr lang="en-US" dirty="0"/>
          </a:p>
        </p:txBody>
      </p:sp>
    </p:spTree>
    <p:extLst>
      <p:ext uri="{BB962C8B-B14F-4D97-AF65-F5344CB8AC3E}">
        <p14:creationId xmlns:p14="http://schemas.microsoft.com/office/powerpoint/2010/main" val="40430643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Tuesday, May 23, 2023</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0665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Tuesday, May 23, 2023</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5552912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Tuesday, May 23, 2023</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6401432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Tuesday, May 23, 2023</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9354723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Tuesday, May 23, 2023</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42960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Tuesday, May 23, 2023</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486832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Tuesday, May 23, 2023</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064626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Tuesday, May 23, 2023</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50464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6.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6.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26.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slideLayout" Target="../slideLayouts/slideLayout150.xml"/><Relationship Id="rId55" Type="http://schemas.openxmlformats.org/officeDocument/2006/relationships/slideLayout" Target="../slideLayouts/slideLayout155.xml"/><Relationship Id="rId63" Type="http://schemas.openxmlformats.org/officeDocument/2006/relationships/slideLayout" Target="../slideLayouts/slideLayout163.xml"/><Relationship Id="rId68" Type="http://schemas.openxmlformats.org/officeDocument/2006/relationships/theme" Target="../theme/theme6.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3" Type="http://schemas.openxmlformats.org/officeDocument/2006/relationships/slideLayout" Target="../slideLayouts/slideLayout153.xml"/><Relationship Id="rId58" Type="http://schemas.openxmlformats.org/officeDocument/2006/relationships/slideLayout" Target="../slideLayouts/slideLayout158.xml"/><Relationship Id="rId66" Type="http://schemas.openxmlformats.org/officeDocument/2006/relationships/slideLayout" Target="../slideLayouts/slideLayout166.xml"/><Relationship Id="rId5" Type="http://schemas.openxmlformats.org/officeDocument/2006/relationships/slideLayout" Target="../slideLayouts/slideLayout105.xml"/><Relationship Id="rId61" Type="http://schemas.openxmlformats.org/officeDocument/2006/relationships/slideLayout" Target="../slideLayouts/slideLayout161.xml"/><Relationship Id="rId19" Type="http://schemas.openxmlformats.org/officeDocument/2006/relationships/slideLayout" Target="../slideLayouts/slideLayout11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56" Type="http://schemas.openxmlformats.org/officeDocument/2006/relationships/slideLayout" Target="../slideLayouts/slideLayout156.xml"/><Relationship Id="rId64" Type="http://schemas.openxmlformats.org/officeDocument/2006/relationships/slideLayout" Target="../slideLayouts/slideLayout164.xml"/><Relationship Id="rId8" Type="http://schemas.openxmlformats.org/officeDocument/2006/relationships/slideLayout" Target="../slideLayouts/slideLayout108.xml"/><Relationship Id="rId51" Type="http://schemas.openxmlformats.org/officeDocument/2006/relationships/slideLayout" Target="../slideLayouts/slideLayout151.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59" Type="http://schemas.openxmlformats.org/officeDocument/2006/relationships/slideLayout" Target="../slideLayouts/slideLayout159.xml"/><Relationship Id="rId67" Type="http://schemas.openxmlformats.org/officeDocument/2006/relationships/slideLayout" Target="../slideLayouts/slideLayout167.xml"/><Relationship Id="rId20" Type="http://schemas.openxmlformats.org/officeDocument/2006/relationships/slideLayout" Target="../slideLayouts/slideLayout120.xml"/><Relationship Id="rId41" Type="http://schemas.openxmlformats.org/officeDocument/2006/relationships/slideLayout" Target="../slideLayouts/slideLayout141.xml"/><Relationship Id="rId54" Type="http://schemas.openxmlformats.org/officeDocument/2006/relationships/slideLayout" Target="../slideLayouts/slideLayout154.xml"/><Relationship Id="rId62" Type="http://schemas.openxmlformats.org/officeDocument/2006/relationships/slideLayout" Target="../slideLayouts/slideLayout16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57" Type="http://schemas.openxmlformats.org/officeDocument/2006/relationships/slideLayout" Target="../slideLayouts/slideLayout157.xml"/><Relationship Id="rId10" Type="http://schemas.openxmlformats.org/officeDocument/2006/relationships/slideLayout" Target="../slideLayouts/slideLayout110.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52" Type="http://schemas.openxmlformats.org/officeDocument/2006/relationships/slideLayout" Target="../slideLayouts/slideLayout152.xml"/><Relationship Id="rId60" Type="http://schemas.openxmlformats.org/officeDocument/2006/relationships/slideLayout" Target="../slideLayouts/slideLayout160.xml"/><Relationship Id="rId65" Type="http://schemas.openxmlformats.org/officeDocument/2006/relationships/slideLayout" Target="../slideLayouts/slideLayout165.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9"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3662" r:id="rId13"/>
    <p:sldLayoutId id="2147483663" r:id="rId14"/>
    <p:sldLayoutId id="2147484869"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2" r:id="rId28"/>
    <p:sldLayoutId id="2147483788" r:id="rId29"/>
    <p:sldLayoutId id="2147483714" r:id="rId30"/>
    <p:sldLayoutId id="2147483715" r:id="rId31"/>
    <p:sldLayoutId id="2147483789" r:id="rId32"/>
    <p:sldLayoutId id="214748488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May 23, 2023</a:t>
            </a:fld>
            <a:endParaRPr lang="en-US" dirty="0"/>
          </a:p>
        </p:txBody>
      </p:sp>
    </p:spTree>
    <p:extLst>
      <p:ext uri="{BB962C8B-B14F-4D97-AF65-F5344CB8AC3E}">
        <p14:creationId xmlns:p14="http://schemas.microsoft.com/office/powerpoint/2010/main" val="1505587711"/>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592829012"/>
      </p:ext>
    </p:extLst>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 id="2147484908" r:id="rId12"/>
    <p:sldLayoutId id="2147484909" r:id="rId13"/>
    <p:sldLayoutId id="2147484910" r:id="rId14"/>
    <p:sldLayoutId id="2147484911" r:id="rId15"/>
    <p:sldLayoutId id="2147484912" r:id="rId16"/>
    <p:sldLayoutId id="2147484913" r:id="rId17"/>
    <p:sldLayoutId id="2147484914" r:id="rId18"/>
    <p:sldLayoutId id="2147484915" r:id="rId19"/>
    <p:sldLayoutId id="2147484916" r:id="rId20"/>
    <p:sldLayoutId id="2147484917" r:id="rId21"/>
    <p:sldLayoutId id="2147484918" r:id="rId22"/>
    <p:sldLayoutId id="2147484919" r:id="rId23"/>
    <p:sldLayoutId id="2147484920" r:id="rId24"/>
    <p:sldLayoutId id="2147484921" r:id="rId25"/>
    <p:sldLayoutId id="2147484922" r:id="rId26"/>
    <p:sldLayoutId id="2147484923" r:id="rId27"/>
    <p:sldLayoutId id="2147484924" r:id="rId28"/>
    <p:sldLayoutId id="2147484925" r:id="rId29"/>
    <p:sldLayoutId id="2147484926" r:id="rId30"/>
    <p:sldLayoutId id="2147484927" r:id="rId31"/>
    <p:sldLayoutId id="2147484928" r:id="rId32"/>
    <p:sldLayoutId id="2147484929" r:id="rId33"/>
    <p:sldLayoutId id="2147484930" r:id="rId34"/>
    <p:sldLayoutId id="2147484931" r:id="rId35"/>
    <p:sldLayoutId id="2147484932" r:id="rId36"/>
    <p:sldLayoutId id="2147484933" r:id="rId37"/>
    <p:sldLayoutId id="2147484934" r:id="rId38"/>
    <p:sldLayoutId id="2147484935" r:id="rId39"/>
    <p:sldLayoutId id="2147484936" r:id="rId40"/>
    <p:sldLayoutId id="2147484937" r:id="rId41"/>
    <p:sldLayoutId id="2147484938" r:id="rId42"/>
    <p:sldLayoutId id="2147484939" r:id="rId43"/>
    <p:sldLayoutId id="2147484940" r:id="rId44"/>
    <p:sldLayoutId id="2147484941" r:id="rId45"/>
    <p:sldLayoutId id="2147484942" r:id="rId46"/>
    <p:sldLayoutId id="2147484943" r:id="rId47"/>
    <p:sldLayoutId id="2147484944" r:id="rId48"/>
    <p:sldLayoutId id="2147484945" r:id="rId49"/>
    <p:sldLayoutId id="2147484946" r:id="rId50"/>
    <p:sldLayoutId id="2147484947" r:id="rId51"/>
    <p:sldLayoutId id="2147484948" r:id="rId52"/>
    <p:sldLayoutId id="2147484949" r:id="rId53"/>
    <p:sldLayoutId id="2147484950" r:id="rId54"/>
    <p:sldLayoutId id="2147484951" r:id="rId55"/>
    <p:sldLayoutId id="2147484952" r:id="rId56"/>
    <p:sldLayoutId id="2147484953" r:id="rId57"/>
    <p:sldLayoutId id="2147484954" r:id="rId58"/>
    <p:sldLayoutId id="2147484955" r:id="rId59"/>
    <p:sldLayoutId id="2147484956" r:id="rId60"/>
    <p:sldLayoutId id="2147484957" r:id="rId61"/>
    <p:sldLayoutId id="2147484958" r:id="rId62"/>
    <p:sldLayoutId id="2147484959" r:id="rId63"/>
    <p:sldLayoutId id="2147484960" r:id="rId64"/>
    <p:sldLayoutId id="2147484961" r:id="rId65"/>
    <p:sldLayoutId id="2147484962" r:id="rId66"/>
    <p:sldLayoutId id="2147484963"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50.xml"/><Relationship Id="rId5" Type="http://schemas.openxmlformats.org/officeDocument/2006/relationships/image" Target="../media/image38.emf"/><Relationship Id="rId4" Type="http://schemas.openxmlformats.org/officeDocument/2006/relationships/image" Target="../media/image3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4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13.xml"/><Relationship Id="rId20" Type="http://schemas.openxmlformats.org/officeDocument/2006/relationships/tags" Target="../tags/tag20.xml"/><Relationship Id="rId41" Type="http://schemas.openxmlformats.org/officeDocument/2006/relationships/tags" Target="../tags/tag41.xml"/></Relationships>
</file>

<file path=ppt/slides/_rels/slide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6.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48.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a:t>
            </a:r>
            <a:br>
              <a:rPr lang="en-US" sz="4000" dirty="0"/>
            </a:br>
            <a:r>
              <a:rPr lang="en-US" sz="1600" dirty="0">
                <a:solidFill>
                  <a:schemeClr val="accent5"/>
                </a:solidFill>
              </a:rPr>
              <a:t>Proven guidance and best practices that help you confidently adopt the cloud and achieve business outcomes.</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2" name="Text Placeholder 4">
            <a:extLst>
              <a:ext uri="{FF2B5EF4-FFF2-40B4-BE49-F238E27FC236}">
                <a16:creationId xmlns:a16="http://schemas.microsoft.com/office/drawing/2014/main" id="{BC7A8AD6-E7F7-AFC4-5A21-FF2D2811A364}"/>
              </a:ext>
            </a:extLst>
          </p:cNvPr>
          <p:cNvSpPr>
            <a:spLocks noGrp="1"/>
          </p:cNvSpPr>
          <p:nvPr>
            <p:ph type="body" sz="quarter" idx="16"/>
          </p:nvPr>
        </p:nvSpPr>
        <p:spPr>
          <a:xfrm>
            <a:off x="407393" y="4452761"/>
            <a:ext cx="9609045" cy="456279"/>
          </a:xfrm>
        </p:spPr>
        <p:txBody>
          <a:bodyPr/>
          <a:lstStyle/>
          <a:p>
            <a:r>
              <a:rPr lang="en-US" dirty="0"/>
              <a:t>Last updated: Nov 2022</a:t>
            </a:r>
          </a:p>
        </p:txBody>
      </p:sp>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dirty="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extBox 1" descr="Cloud Adoption Framework ">
            <a:extLst>
              <a:ext uri="{FF2B5EF4-FFF2-40B4-BE49-F238E27FC236}">
                <a16:creationId xmlns:a16="http://schemas.microsoft.com/office/drawing/2014/main" id="{F0F8486D-7374-42A5-AC6C-5A7564CF6CBC}"/>
              </a:ext>
            </a:extLst>
          </p:cNvPr>
          <p:cNvSpPr txBox="1"/>
          <p:nvPr/>
        </p:nvSpPr>
        <p:spPr>
          <a:xfrm>
            <a:off x="678330" y="4163314"/>
            <a:ext cx="4974013" cy="1200329"/>
          </a:xfrm>
          <a:prstGeom prst="rect">
            <a:avLst/>
          </a:prstGeom>
          <a:noFill/>
        </p:spPr>
        <p:txBody>
          <a:bodyPr wrap="square" rtlCol="0" anchor="t">
            <a:spAutoFit/>
          </a:bodyPr>
          <a:lstStyle/>
          <a:p>
            <a:pPr>
              <a:defRPr/>
            </a:pPr>
            <a:r>
              <a:rPr lang="en-US" sz="2400" i="1" spc="-50" dirty="0">
                <a:solidFill>
                  <a:srgbClr val="50E6FF"/>
                </a:solidFill>
                <a:latin typeface="Segoe UI Semibold"/>
              </a:rPr>
              <a:t>*a repeatable process which delivers measurables results over and over again</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official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Align actionable cloud adoption plan to business outcomes</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Prepare people, process and environment for change</a:t>
            </a:r>
            <a:endParaRPr lang="en-US" sz="1600" dirty="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293" fontAlgn="base">
              <a:lnSpc>
                <a:spcPct val="90000"/>
              </a:lnSpc>
              <a:spcBef>
                <a:spcPct val="0"/>
              </a:spcBef>
              <a:spcAft>
                <a:spcPts val="600"/>
              </a:spcAft>
              <a:defRPr/>
            </a:pPr>
            <a:endParaRPr lang="en-US" sz="120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a:t>
            </a:r>
          </a:p>
          <a:p>
            <a:pPr lvl="0">
              <a:defRPr/>
            </a:pPr>
            <a:r>
              <a:rPr lang="en-US" sz="1600" dirty="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Manage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aka.ms/adopt/getstarted-migrate</a:t>
            </a:r>
            <a:endParaRPr lang="en-US" u="sng">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198462" y="239246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9</a:t>
              </a:r>
              <a:endParaRPr lang="en-US" sz="1800" b="1">
                <a:solidFill>
                  <a:srgbClr val="0078D4"/>
                </a:soli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10</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Align partner </a:t>
            </a:r>
            <a:r>
              <a:rPr lang="en-US" sz="1200">
                <a:latin typeface="Segoe UI "/>
                <a:ea typeface="+mn-lt"/>
                <a:cs typeface="Segoe UI Semibold"/>
              </a:rPr>
              <a:t>s</a:t>
            </a:r>
            <a:r>
              <a:rPr kumimoji="0" lang="en-US" sz="1200" i="0" u="none" strike="noStrike" kern="1200" cap="none" spc="0" normalizeH="0" baseline="0" noProof="0" err="1">
                <a:ln>
                  <a:noFill/>
                </a:ln>
                <a:effectLst/>
                <a:uLnTx/>
                <a:uFillTx/>
                <a:latin typeface="Segoe UI "/>
                <a:ea typeface="+mn-lt"/>
                <a:cs typeface="Segoe UI Semibold"/>
              </a:rPr>
              <a:t>upport</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Migrate first 10 workloads</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a:latin typeface="Segoe UI"/>
                <a:ea typeface="+mn-lt"/>
                <a:cs typeface="Calibri" panose="020F0502020204030204"/>
              </a:rPr>
              <a:t>Make a business case</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Create </a:t>
            </a:r>
            <a:r>
              <a:rPr lang="en-US" sz="1200">
                <a:latin typeface="Segoe UI"/>
                <a:ea typeface="+mn-lt"/>
                <a:cs typeface="Calibri" panose="020F0502020204030204"/>
              </a:rPr>
              <a:t>migration plan</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dirty="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Hand-off production workloads to  cloud governance</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Hand-off production workloads to cloud operations</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algn="l"/>
            <a:r>
              <a:rPr lang="en-US" dirty="0">
                <a:solidFill>
                  <a:srgbClr val="4BE8FF"/>
                </a:solidFill>
                <a:hlinkClick r:id="rId3"/>
              </a:rPr>
              <a:t>aka.ms/adopt/</a:t>
            </a:r>
            <a:r>
              <a:rPr lang="en-US" dirty="0" err="1">
                <a:solidFill>
                  <a:srgbClr val="4BE8FF"/>
                </a:solidFill>
                <a:hlinkClick r:id="rId3"/>
              </a:rPr>
              <a:t>getstarted-buildnew</a:t>
            </a:r>
            <a:endParaRPr lang="en-US" dirty="0">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Evaluate business justification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Innovate in the cloud</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Align governance requirements to adoption plan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Define operational </a:t>
            </a:r>
            <a:r>
              <a:rPr lang="en-US" sz="1200">
                <a:latin typeface="Segoe UI "/>
                <a:ea typeface="+mn-lt"/>
                <a:cs typeface="Segoe UI Semibold"/>
              </a:rPr>
              <a:t>needs and  business commitments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a:t>
            </a:r>
            <a:r>
              <a:rPr lang="en-US" u="sng" err="1">
                <a:solidFill>
                  <a:srgbClr val="4BE8FF"/>
                </a:solidFill>
                <a:hlinkClick r:id="rId3"/>
              </a:rPr>
              <a:t>getstarted</a:t>
            </a:r>
            <a:r>
              <a:rPr lang="en-US" u="sng">
                <a:solidFill>
                  <a:srgbClr val="4BE8FF"/>
                </a:solidFill>
                <a:hlinkClick r:id="rId3"/>
              </a:rPr>
              <a:t>-environment</a:t>
            </a:r>
            <a:endParaRPr lang="en-US" u="sng">
              <a:solidFill>
                <a:srgbClr val="4BE8FF"/>
              </a:solidFill>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Assess digital estate</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dirty="0">
                <a:latin typeface="Segoe UI"/>
                <a:ea typeface="+mn-lt"/>
                <a:cs typeface="Calibri" panose="020F0502020204030204"/>
              </a:rPr>
              <a:t>Create cloud adoption plan</a:t>
            </a:r>
            <a:endParaRPr kumimoji="0" lang="en-US" sz="1200" b="0" i="0" u="none" strike="noStrike" kern="1200" cap="none" spc="0" normalizeH="0" baseline="0" noProof="0" dirty="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Deploy initial governance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Segoe UI "/>
                <a:ea typeface="+mn-lt"/>
                <a:cs typeface="Segoe UI Semibold"/>
              </a:rPr>
              <a:t>foundation</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Segoe UI "/>
                <a:ea typeface="+mn-lt"/>
                <a:cs typeface="Segoe UI Semibold"/>
              </a:rPr>
              <a:t>Implement an operations baseline</a:t>
            </a:r>
            <a:endParaRPr kumimoji="0" lang="en-US" sz="1200" i="0" u="none" strike="noStrike" kern="1200" cap="none" spc="0" normalizeH="0" baseline="0" noProof="0" dirty="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dirty="0">
                <a:ln>
                  <a:noFill/>
                </a:ln>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CAF Simplified</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39205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JV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dirty="0">
                <a:solidFill>
                  <a:srgbClr val="4BE8FF"/>
                </a:solidFill>
                <a:latin typeface="Segoe UI Semibold"/>
                <a:ea typeface="+mn-lt"/>
                <a:cs typeface="Segoe UI Semibold"/>
              </a:rPr>
              <a:t>Define strategy</a:t>
            </a:r>
          </a:p>
          <a:p>
            <a:pPr lvl="0">
              <a:defRPr/>
            </a:pPr>
            <a:r>
              <a:rPr lang="en-US" sz="1600" dirty="0">
                <a:solidFill>
                  <a:schemeClr val="tx1"/>
                </a:solidFill>
                <a:ea typeface="Segoe UI Black"/>
                <a:cs typeface="Calibri" panose="020F0502020204030204"/>
              </a:rPr>
              <a:t>Why Azure?</a:t>
            </a:r>
          </a:p>
          <a:p>
            <a:pPr lvl="0">
              <a:defRPr/>
            </a:pPr>
            <a:r>
              <a:rPr lang="en-US" sz="1600" dirty="0">
                <a:solidFill>
                  <a:schemeClr val="tx1"/>
                </a:solidFill>
                <a:latin typeface="Segoe"/>
                <a:ea typeface="Segoe UI Black"/>
                <a:cs typeface="Calibri" panose="020F0502020204030204"/>
              </a:rPr>
              <a:t>Why are we even talking about this?</a:t>
            </a:r>
          </a:p>
          <a:p>
            <a:pPr lvl="0">
              <a:defRPr/>
            </a:pPr>
            <a:r>
              <a:rPr lang="en-US" sz="1600" dirty="0">
                <a:solidFill>
                  <a:schemeClr val="tx1"/>
                </a:solidFill>
                <a:latin typeface="Segoe"/>
                <a:ea typeface="Segoe UI Black"/>
                <a:cs typeface="Calibri" panose="020F0502020204030204"/>
              </a:rPr>
              <a:t>What do you expect out of it?</a:t>
            </a:r>
          </a:p>
          <a:p>
            <a:pPr lvl="0">
              <a:defRPr/>
            </a:pPr>
            <a:r>
              <a:rPr lang="en-US" sz="1600" dirty="0">
                <a:solidFill>
                  <a:schemeClr val="tx1"/>
                </a:solidFill>
                <a:latin typeface="Segoe"/>
                <a:ea typeface="Segoe UI Black"/>
                <a:cs typeface="Calibri" panose="020F0502020204030204"/>
              </a:rPr>
              <a:t>How will you measure success?</a:t>
            </a:r>
          </a:p>
          <a:p>
            <a:pPr lvl="0">
              <a:defRPr/>
            </a:pPr>
            <a:r>
              <a:rPr lang="en-US" sz="1600" dirty="0">
                <a:solidFill>
                  <a:schemeClr val="tx1"/>
                </a:solidFill>
                <a:latin typeface="Segoe"/>
                <a:ea typeface="Segoe UI Black"/>
                <a:cs typeface="Calibri" panose="020F0502020204030204"/>
              </a:rPr>
              <a:t>Any requirements (SLA, RTO, RPO, Regulatory, etc.)</a:t>
            </a:r>
          </a:p>
          <a:p>
            <a:pPr lvl="0">
              <a:defRPr/>
            </a:pPr>
            <a:r>
              <a:rPr lang="en-US" sz="1600" dirty="0">
                <a:solidFill>
                  <a:schemeClr val="tx1"/>
                </a:solidFill>
                <a:latin typeface="Segoe"/>
                <a:ea typeface="Segoe UI Black"/>
                <a:cs typeface="Calibri" panose="020F0502020204030204"/>
              </a:rPr>
              <a:t>Timeline?</a:t>
            </a: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5009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Open Pandora’s box – discover, assess, rationalize</a:t>
            </a:r>
          </a:p>
          <a:p>
            <a:pPr lvl="0">
              <a:defRPr/>
            </a:pPr>
            <a:r>
              <a:rPr lang="en-US" sz="1600" dirty="0">
                <a:solidFill>
                  <a:schemeClr val="tx1"/>
                </a:solidFill>
                <a:ea typeface="+mn-lt"/>
                <a:cs typeface="Calibri" panose="020F0502020204030204"/>
              </a:rPr>
              <a:t>Define migration waves based on strategy</a:t>
            </a:r>
          </a:p>
          <a:p>
            <a:pPr lvl="0">
              <a:defRPr/>
            </a:pPr>
            <a:r>
              <a:rPr lang="en-US" sz="1600" dirty="0">
                <a:solidFill>
                  <a:schemeClr val="tx1"/>
                </a:solidFill>
                <a:ea typeface="+mn-lt"/>
                <a:cs typeface="Calibri" panose="020F0502020204030204"/>
              </a:rPr>
              <a:t>Plan to </a:t>
            </a:r>
            <a:r>
              <a:rPr lang="en-US" sz="1600" dirty="0" err="1">
                <a:solidFill>
                  <a:schemeClr val="tx1"/>
                </a:solidFill>
                <a:ea typeface="+mn-lt"/>
                <a:cs typeface="Calibri" panose="020F0502020204030204"/>
              </a:rPr>
              <a:t>skill’em</a:t>
            </a:r>
            <a:r>
              <a:rPr lang="en-US" sz="1600" dirty="0">
                <a:solidFill>
                  <a:schemeClr val="tx1"/>
                </a:solidFill>
                <a:ea typeface="+mn-lt"/>
                <a:cs typeface="Calibri" panose="020F0502020204030204"/>
              </a:rPr>
              <a:t> up</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Time for change</a:t>
            </a:r>
          </a:p>
          <a:p>
            <a:pPr lvl="0">
              <a:defRPr/>
            </a:pPr>
            <a:r>
              <a:rPr lang="en-US" sz="1600" dirty="0" err="1">
                <a:solidFill>
                  <a:schemeClr val="tx1"/>
                </a:solidFill>
                <a:ea typeface="+mn-lt"/>
                <a:cs typeface="Calibri" panose="020F0502020204030204"/>
              </a:rPr>
              <a:t>Skill’em</a:t>
            </a:r>
            <a:r>
              <a:rPr lang="en-US" sz="1600" dirty="0">
                <a:solidFill>
                  <a:schemeClr val="tx1"/>
                </a:solidFill>
                <a:ea typeface="+mn-lt"/>
                <a:cs typeface="Calibri" panose="020F0502020204030204"/>
              </a:rPr>
              <a:t> up</a:t>
            </a:r>
          </a:p>
          <a:p>
            <a:pPr lvl="0">
              <a:defRPr/>
            </a:pPr>
            <a:r>
              <a:rPr lang="en-US" sz="1600" dirty="0">
                <a:solidFill>
                  <a:schemeClr val="tx1"/>
                </a:solidFill>
                <a:ea typeface="+mn-lt"/>
                <a:cs typeface="Calibri" panose="020F0502020204030204"/>
              </a:rPr>
              <a:t>Build a rock-solid foundation</a:t>
            </a:r>
          </a:p>
          <a:p>
            <a:pPr lvl="0">
              <a:defRPr/>
            </a:pPr>
            <a:r>
              <a:rPr lang="en-US" sz="1600" dirty="0">
                <a:solidFill>
                  <a:schemeClr val="tx1"/>
                </a:solidFill>
                <a:ea typeface="+mn-lt"/>
                <a:cs typeface="Calibri" panose="020F0502020204030204"/>
              </a:rPr>
              <a:t>Update some processes</a:t>
            </a: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dirty="0">
                <a:solidFill>
                  <a:schemeClr val="tx1"/>
                </a:solidFill>
                <a:cs typeface="Segoe UI" pitchFamily="34" charset="0"/>
              </a:rPr>
              <a:t>Migrate</a:t>
            </a:r>
            <a:r>
              <a:rPr lang="en-US" sz="1600" dirty="0">
                <a:solidFill>
                  <a:schemeClr val="tx1"/>
                </a:solidFill>
                <a:cs typeface="Segoe UI" pitchFamily="34" charset="0"/>
              </a:rPr>
              <a:t> or </a:t>
            </a:r>
            <a:r>
              <a:rPr lang="en-US" sz="1600" b="1" dirty="0">
                <a:solidFill>
                  <a:schemeClr val="tx1"/>
                </a:solidFill>
                <a:cs typeface="Segoe UI" pitchFamily="34" charset="0"/>
              </a:rPr>
              <a:t>Innovate</a:t>
            </a: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Start implementing the expected business outcomes.</a:t>
            </a: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Build, measure, learn.</a:t>
            </a:r>
          </a:p>
          <a:p>
            <a:pPr defTabSz="932293" fontAlgn="base">
              <a:lnSpc>
                <a:spcPct val="90000"/>
              </a:lnSpc>
              <a:spcBef>
                <a:spcPct val="0"/>
              </a:spcBef>
              <a:spcAft>
                <a:spcPts val="600"/>
              </a:spcAft>
              <a:defRPr/>
            </a:pPr>
            <a:endParaRPr lang="en-US" sz="1200" dirty="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356504" y="5361888"/>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lvl="0">
              <a:defRPr/>
            </a:pPr>
            <a:r>
              <a:rPr lang="en-US" sz="1600" dirty="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31528" y="5016394"/>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endParaRPr lang="en-US" sz="2000" dirty="0">
              <a:solidFill>
                <a:srgbClr val="4BE8FF"/>
              </a:solidFill>
              <a:latin typeface="Segoe UI Semibold"/>
              <a:ea typeface="Segoe UI" pitchFamily="34" charset="0"/>
              <a:cs typeface="Segoe UI" pitchFamily="34" charset="0"/>
            </a:endParaRPr>
          </a:p>
          <a:p>
            <a:pPr defTabSz="932293" fontAlgn="base">
              <a:lnSpc>
                <a:spcPct val="90000"/>
              </a:lnSpc>
              <a:spcBef>
                <a:spcPct val="0"/>
              </a:spcBef>
              <a:spcAft>
                <a:spcPts val="600"/>
              </a:spcAft>
              <a:defRPr/>
            </a:pPr>
            <a:r>
              <a:rPr lang="en-US" sz="1600" dirty="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CEB03F4-BC0F-4935-BB4C-F9D1E972A526}"/>
              </a:ext>
            </a:extLst>
          </p:cNvPr>
          <p:cNvSpPr/>
          <p:nvPr/>
        </p:nvSpPr>
        <p:spPr bwMode="auto">
          <a:xfrm>
            <a:off x="5529885" y="4649436"/>
            <a:ext cx="2601602"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Operate</a:t>
            </a:r>
          </a:p>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 &amp; Manage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Tree>
    <p:extLst>
      <p:ext uri="{BB962C8B-B14F-4D97-AF65-F5344CB8AC3E}">
        <p14:creationId xmlns:p14="http://schemas.microsoft.com/office/powerpoint/2010/main" val="30398465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dirty="0">
                <a:latin typeface="+mj-lt"/>
              </a:rPr>
              <a:t>Microsoft Cloud Adoption Framework for Azure</a:t>
            </a:r>
          </a:p>
          <a:p>
            <a:pPr lvl="0" defTabSz="914367">
              <a:defRPr/>
            </a:pPr>
            <a:r>
              <a:rPr lang="en-US" sz="2400" dirty="0">
                <a:latin typeface="+mj-lt"/>
              </a:rPr>
              <a:t>The simplified JV version</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dirty="0">
                <a:solidFill>
                  <a:srgbClr val="4BE8FF"/>
                </a:solidFill>
                <a:latin typeface="Segoe UI Semibold"/>
                <a:ea typeface="+mn-lt"/>
                <a:cs typeface="Segoe UI Semibold"/>
              </a:rPr>
              <a:t>Define strategy</a:t>
            </a:r>
          </a:p>
          <a:p>
            <a:pPr lvl="0">
              <a:defRPr/>
            </a:pPr>
            <a:r>
              <a:rPr lang="en-US" sz="1600" dirty="0">
                <a:solidFill>
                  <a:schemeClr val="tx1"/>
                </a:solidFill>
                <a:ea typeface="Segoe UI Black"/>
                <a:cs typeface="Calibri" panose="020F0502020204030204"/>
              </a:rPr>
              <a:t>Why are we doing this and what will success look like?</a:t>
            </a:r>
            <a:endParaRPr lang="en-US" sz="1600" dirty="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5009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Plan</a:t>
            </a:r>
          </a:p>
          <a:p>
            <a:pPr lvl="0">
              <a:defRPr/>
            </a:pPr>
            <a:r>
              <a:rPr lang="en-US" sz="1600" dirty="0">
                <a:solidFill>
                  <a:schemeClr val="tx1"/>
                </a:solidFill>
                <a:ea typeface="+mn-lt"/>
                <a:cs typeface="Calibri" panose="020F0502020204030204"/>
              </a:rPr>
              <a:t>What is this all about and how do we get there?</a:t>
            </a:r>
            <a:endParaRPr lang="en-US" sz="1600"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Ready</a:t>
            </a:r>
          </a:p>
          <a:p>
            <a:pPr lvl="0">
              <a:defRPr/>
            </a:pPr>
            <a:r>
              <a:rPr lang="en-US" sz="1600" dirty="0">
                <a:solidFill>
                  <a:schemeClr val="tx1"/>
                </a:solidFill>
                <a:ea typeface="+mn-lt"/>
                <a:cs typeface="Calibri" panose="020F0502020204030204"/>
              </a:rPr>
              <a:t>Foundations rock!</a:t>
            </a:r>
          </a:p>
          <a:p>
            <a:pPr lvl="0">
              <a:defRPr/>
            </a:pPr>
            <a:r>
              <a:rPr lang="en-US" sz="1600" dirty="0">
                <a:solidFill>
                  <a:schemeClr val="tx1"/>
                </a:solidFill>
                <a:ea typeface="+mn-lt"/>
                <a:cs typeface="Calibri" panose="020F0502020204030204"/>
              </a:rPr>
              <a:t>Everyone loves skilling.</a:t>
            </a: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5854109" y="5375505"/>
            <a:ext cx="235807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lvl="0">
              <a:defRPr/>
            </a:pPr>
            <a:r>
              <a:rPr lang="en-US" sz="1600" dirty="0">
                <a:solidFill>
                  <a:schemeClr val="tx1"/>
                </a:solidFill>
                <a:ea typeface="+mn-lt"/>
                <a:cs typeface="Calibri" panose="020F0502020204030204"/>
              </a:rPr>
              <a:t>Keep on running</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 name="Rectangle 1">
            <a:extLst>
              <a:ext uri="{FF2B5EF4-FFF2-40B4-BE49-F238E27FC236}">
                <a16:creationId xmlns:a16="http://schemas.microsoft.com/office/drawing/2014/main" id="{ACEB03F4-BC0F-4935-BB4C-F9D1E972A526}"/>
              </a:ext>
            </a:extLst>
          </p:cNvPr>
          <p:cNvSpPr/>
          <p:nvPr/>
        </p:nvSpPr>
        <p:spPr bwMode="auto">
          <a:xfrm>
            <a:off x="5529885" y="4649436"/>
            <a:ext cx="2601602"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Operate</a:t>
            </a:r>
          </a:p>
          <a:p>
            <a:pPr algn="ct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Govern &amp; Manage</a:t>
            </a:r>
          </a:p>
          <a:p>
            <a:pPr defTabSz="932293" fontAlgn="base">
              <a:lnSpc>
                <a:spcPct val="90000"/>
              </a:lnSpc>
              <a:spcBef>
                <a:spcPct val="0"/>
              </a:spcBef>
              <a:spcAft>
                <a:spcPts val="600"/>
              </a:spcAft>
              <a:defRPr/>
            </a:pPr>
            <a:endParaRPr lang="en-US" sz="1200" dirty="0">
              <a:gradFill>
                <a:gsLst>
                  <a:gs pos="0">
                    <a:srgbClr val="50E6FF"/>
                  </a:gs>
                  <a:gs pos="100000">
                    <a:srgbClr val="50E6FF"/>
                  </a:gs>
                </a:gsLst>
                <a:lin ang="5400000" scaled="1"/>
              </a:gradFill>
              <a:latin typeface="Segoe UI"/>
              <a:cs typeface="Segoe UI" pitchFamily="34" charset="0"/>
            </a:endParaRPr>
          </a:p>
        </p:txBody>
      </p:sp>
      <p:sp>
        <p:nvSpPr>
          <p:cNvPr id="3" name="Rectangle 2">
            <a:extLst>
              <a:ext uri="{FF2B5EF4-FFF2-40B4-BE49-F238E27FC236}">
                <a16:creationId xmlns:a16="http://schemas.microsoft.com/office/drawing/2014/main" id="{ABE98B94-BB2B-436C-A208-06D10D4715D2}"/>
              </a:ext>
            </a:extLst>
          </p:cNvPr>
          <p:cNvSpPr/>
          <p:nvPr/>
        </p:nvSpPr>
        <p:spPr bwMode="auto">
          <a:xfrm>
            <a:off x="8991132" y="2565115"/>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dirty="0">
                <a:solidFill>
                  <a:srgbClr val="4BE8FF"/>
                </a:solidFill>
                <a:latin typeface="Segoe UI Semibold"/>
                <a:ea typeface="Segoe UI" pitchFamily="34" charset="0"/>
                <a:cs typeface="Segoe UI" pitchFamily="34" charset="0"/>
              </a:rPr>
              <a:t>Adopt</a:t>
            </a:r>
          </a:p>
          <a:p>
            <a:pPr lvl="0">
              <a:defRPr/>
            </a:pPr>
            <a:r>
              <a:rPr lang="en-US" sz="1600" dirty="0">
                <a:solidFill>
                  <a:schemeClr val="tx1"/>
                </a:solidFill>
                <a:ea typeface="+mn-lt"/>
                <a:cs typeface="Calibri" panose="020F0502020204030204"/>
              </a:rPr>
              <a:t>Crawl </a:t>
            </a:r>
            <a:r>
              <a:rPr lang="en-US" sz="1600" dirty="0">
                <a:solidFill>
                  <a:schemeClr val="tx1"/>
                </a:solidFill>
                <a:ea typeface="+mn-lt"/>
                <a:cs typeface="Calibri" panose="020F0502020204030204"/>
                <a:sym typeface="Wingdings" panose="05000000000000000000" pitchFamily="2" charset="2"/>
              </a:rPr>
              <a:t> Walk  Fall  Walk  Run</a:t>
            </a: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Calibri" panose="020F0502020204030204"/>
            </a:endParaRPr>
          </a:p>
          <a:p>
            <a:pPr lvl="0">
              <a:defRPr/>
            </a:pPr>
            <a:endParaRPr lang="en-US" sz="1600" dirty="0">
              <a:solidFill>
                <a:schemeClr val="tx1"/>
              </a:solidFill>
              <a:ea typeface="+mn-lt"/>
              <a:cs typeface="Segoe UI"/>
            </a:endParaRPr>
          </a:p>
        </p:txBody>
      </p:sp>
    </p:spTree>
    <p:extLst>
      <p:ext uri="{BB962C8B-B14F-4D97-AF65-F5344CB8AC3E}">
        <p14:creationId xmlns:p14="http://schemas.microsoft.com/office/powerpoint/2010/main" val="2637069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4" name="Straight Connector 83">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2">
            <a:extLst>
              <a:ext uri="{FF2B5EF4-FFF2-40B4-BE49-F238E27FC236}">
                <a16:creationId xmlns:a16="http://schemas.microsoft.com/office/drawing/2014/main" id="{40F77ADC-2340-45F3-9FCF-BC0A59C29335}"/>
              </a:ext>
            </a:extLst>
          </p:cNvPr>
          <p:cNvSpPr>
            <a:spLocks noGrp="1"/>
          </p:cNvSpPr>
          <p:nvPr>
            <p:ph type="title"/>
          </p:nvPr>
        </p:nvSpPr>
        <p:spPr>
          <a:xfrm>
            <a:off x="1318193" y="2440829"/>
            <a:ext cx="5432045" cy="1969200"/>
          </a:xfrm>
        </p:spPr>
        <p:txBody>
          <a:bodyPr vert="horz" lIns="0" tIns="0" rIns="0" bIns="0" rtlCol="0" anchor="b">
            <a:normAutofit/>
          </a:bodyPr>
          <a:lstStyle/>
          <a:p>
            <a:pPr lvl="0">
              <a:defRPr/>
            </a:pPr>
            <a:r>
              <a:rPr lang="en-US" sz="4500" i="0" dirty="0">
                <a:latin typeface="+mn-lt"/>
              </a:rPr>
              <a:t>BC* era Migrations be like…..</a:t>
            </a:r>
            <a:br>
              <a:rPr lang="en-US" sz="4500" dirty="0"/>
            </a:br>
            <a:endParaRPr lang="en-US" sz="4500" dirty="0"/>
          </a:p>
        </p:txBody>
      </p:sp>
      <p:cxnSp>
        <p:nvCxnSpPr>
          <p:cNvPr id="88" name="Straight Connector 87">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A person in a garment&#10;&#10;Description automatically generated with medium confidence">
            <a:extLst>
              <a:ext uri="{FF2B5EF4-FFF2-40B4-BE49-F238E27FC236}">
                <a16:creationId xmlns:a16="http://schemas.microsoft.com/office/drawing/2014/main" id="{6E68950D-AE7A-FD93-C278-658EEFD22591}"/>
              </a:ext>
            </a:extLst>
          </p:cNvPr>
          <p:cNvPicPr>
            <a:picLocks noChangeAspect="1"/>
          </p:cNvPicPr>
          <p:nvPr/>
        </p:nvPicPr>
        <p:blipFill>
          <a:blip r:embed="rId2"/>
          <a:stretch>
            <a:fillRect/>
          </a:stretch>
        </p:blipFill>
        <p:spPr>
          <a:xfrm>
            <a:off x="7186681" y="900001"/>
            <a:ext cx="3687126" cy="5050856"/>
          </a:xfrm>
          <a:prstGeom prst="rect">
            <a:avLst/>
          </a:prstGeom>
        </p:spPr>
      </p:pic>
      <p:sp>
        <p:nvSpPr>
          <p:cNvPr id="3" name="Title 2">
            <a:extLst>
              <a:ext uri="{FF2B5EF4-FFF2-40B4-BE49-F238E27FC236}">
                <a16:creationId xmlns:a16="http://schemas.microsoft.com/office/drawing/2014/main" id="{FC6DBD39-901F-2714-F0D9-63EC3BE52634}"/>
              </a:ext>
            </a:extLst>
          </p:cNvPr>
          <p:cNvSpPr txBox="1">
            <a:spLocks/>
          </p:cNvSpPr>
          <p:nvPr/>
        </p:nvSpPr>
        <p:spPr>
          <a:xfrm>
            <a:off x="550579" y="5497285"/>
            <a:ext cx="5432045" cy="907143"/>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Univers"/>
                <a:ea typeface="+mj-ea"/>
                <a:cs typeface="+mj-cs"/>
              </a:rPr>
              <a:t>*Before CAF</a:t>
            </a:r>
          </a:p>
        </p:txBody>
      </p:sp>
    </p:spTree>
    <p:extLst>
      <p:ext uri="{BB962C8B-B14F-4D97-AF65-F5344CB8AC3E}">
        <p14:creationId xmlns:p14="http://schemas.microsoft.com/office/powerpoint/2010/main" val="406952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dirty="0">
                <a:solidFill>
                  <a:srgbClr val="50E6FF"/>
                </a:solidFill>
                <a:ea typeface="+mn-ea"/>
                <a:cs typeface="+mn-cs"/>
              </a:rPr>
              <a:t>Streamline migrations with CAF &amp; WAF</a:t>
            </a:r>
            <a:br>
              <a:rPr lang="en-US" dirty="0">
                <a:solidFill>
                  <a:srgbClr val="50E6FF"/>
                </a:solidFill>
                <a:ea typeface="+mn-ea"/>
                <a:cs typeface="+mn-cs"/>
              </a:rPr>
            </a:br>
            <a:endParaRPr lang="en-US" dirty="0"/>
          </a:p>
        </p:txBody>
      </p:sp>
      <p:sp>
        <p:nvSpPr>
          <p:cNvPr id="600" name="Rectangle 599">
            <a:extLst>
              <a:ext uri="{FF2B5EF4-FFF2-40B4-BE49-F238E27FC236}">
                <a16:creationId xmlns:a16="http://schemas.microsoft.com/office/drawing/2014/main" id="{AD7E46A5-3111-44EA-A460-2B8DCDC46683}"/>
              </a:ext>
            </a:extLst>
          </p:cNvPr>
          <p:cNvSpPr/>
          <p:nvPr/>
        </p:nvSpPr>
        <p:spPr>
          <a:xfrm>
            <a:off x="6517076"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599" name="Rectangle 598">
            <a:extLst>
              <a:ext uri="{FF2B5EF4-FFF2-40B4-BE49-F238E27FC236}">
                <a16:creationId xmlns:a16="http://schemas.microsoft.com/office/drawing/2014/main" id="{97415616-F092-4FBB-ADAC-018687D08929}"/>
              </a:ext>
            </a:extLst>
          </p:cNvPr>
          <p:cNvSpPr/>
          <p:nvPr/>
        </p:nvSpPr>
        <p:spPr>
          <a:xfrm>
            <a:off x="8956325"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Governance</a:t>
            </a:r>
          </a:p>
        </p:txBody>
      </p:sp>
      <p:sp>
        <p:nvSpPr>
          <p:cNvPr id="597" name="Rectangle 596">
            <a:extLst>
              <a:ext uri="{FF2B5EF4-FFF2-40B4-BE49-F238E27FC236}">
                <a16:creationId xmlns:a16="http://schemas.microsoft.com/office/drawing/2014/main" id="{D8DFF245-F74F-459F-ADDD-4DE556ECB2D7}"/>
              </a:ext>
            </a:extLst>
          </p:cNvPr>
          <p:cNvSpPr/>
          <p:nvPr/>
        </p:nvSpPr>
        <p:spPr>
          <a:xfrm>
            <a:off x="8143242"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586" name="Rectangle 585">
            <a:extLst>
              <a:ext uri="{FF2B5EF4-FFF2-40B4-BE49-F238E27FC236}">
                <a16:creationId xmlns:a16="http://schemas.microsoft.com/office/drawing/2014/main" id="{2F9A6AFB-E004-4D4C-AA16-2957A8F4EFF1}"/>
              </a:ext>
            </a:extLst>
          </p:cNvPr>
          <p:cNvSpPr/>
          <p:nvPr/>
        </p:nvSpPr>
        <p:spPr>
          <a:xfrm>
            <a:off x="7330159"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679" name="Freeform: Shape 678">
            <a:extLst>
              <a:ext uri="{FF2B5EF4-FFF2-40B4-BE49-F238E27FC236}">
                <a16:creationId xmlns:a16="http://schemas.microsoft.com/office/drawing/2014/main" id="{247B31A2-4E42-46E9-A275-83FA998BBE37}"/>
              </a:ext>
            </a:extLst>
          </p:cNvPr>
          <p:cNvSpPr/>
          <p:nvPr/>
        </p:nvSpPr>
        <p:spPr>
          <a:xfrm>
            <a:off x="12412" y="2625086"/>
            <a:ext cx="777240" cy="777240"/>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prstClr val="black"/>
                </a:solidFill>
                <a:effectLst/>
                <a:uLnTx/>
                <a:uFillTx/>
                <a:latin typeface="Segoe UI"/>
                <a:ea typeface="+mn-ea"/>
                <a:cs typeface="+mn-cs"/>
              </a:rPr>
              <a:t>High level business strategy</a:t>
            </a:r>
          </a:p>
        </p:txBody>
      </p:sp>
      <p:sp>
        <p:nvSpPr>
          <p:cNvPr id="584" name="Rectangle 583">
            <a:extLst>
              <a:ext uri="{FF2B5EF4-FFF2-40B4-BE49-F238E27FC236}">
                <a16:creationId xmlns:a16="http://schemas.microsoft.com/office/drawing/2014/main" id="{0A0707BB-A322-4B6B-A51C-BA32BC32B9BF}"/>
              </a:ext>
            </a:extLst>
          </p:cNvPr>
          <p:cNvSpPr/>
          <p:nvPr/>
        </p:nvSpPr>
        <p:spPr>
          <a:xfrm>
            <a:off x="825495"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prstClr val="black"/>
                </a:solidFill>
                <a:effectLst/>
                <a:uLnTx/>
                <a:uFillTx/>
                <a:latin typeface="Segoe UI"/>
                <a:ea typeface="+mn-ea"/>
                <a:cs typeface="+mn-cs"/>
              </a:rPr>
              <a:t>Key stakeholder </a:t>
            </a:r>
            <a:br>
              <a:rPr kumimoji="0" lang="en-IN" sz="900" b="0" i="0" u="none" strike="noStrike" kern="1200" cap="none" spc="0" normalizeH="0" baseline="0" noProof="0">
                <a:ln>
                  <a:noFill/>
                </a:ln>
                <a:solidFill>
                  <a:prstClr val="black"/>
                </a:solidFill>
                <a:effectLst/>
                <a:uLnTx/>
                <a:uFillTx/>
                <a:latin typeface="Segoe UI"/>
                <a:ea typeface="+mn-ea"/>
                <a:cs typeface="+mn-cs"/>
              </a:rPr>
            </a:br>
            <a:r>
              <a:rPr kumimoji="0" lang="en-IN" sz="900" b="0" i="0" u="none" strike="noStrike" kern="1200" cap="none" spc="0" normalizeH="0" baseline="0" noProof="0">
                <a:ln>
                  <a:noFill/>
                </a:ln>
                <a:solidFill>
                  <a:prstClr val="black"/>
                </a:solidFill>
                <a:effectLst/>
                <a:uLnTx/>
                <a:uFillTx/>
                <a:latin typeface="Segoe UI"/>
                <a:ea typeface="+mn-ea"/>
                <a:cs typeface="+mn-cs"/>
              </a:rPr>
              <a:t>sign off</a:t>
            </a:r>
          </a:p>
        </p:txBody>
      </p:sp>
      <p:sp>
        <p:nvSpPr>
          <p:cNvPr id="583" name="Rectangle 582">
            <a:extLst>
              <a:ext uri="{FF2B5EF4-FFF2-40B4-BE49-F238E27FC236}">
                <a16:creationId xmlns:a16="http://schemas.microsoft.com/office/drawing/2014/main" id="{C0AF7ED4-3A22-4C5D-8827-F5A4BAE61426}"/>
              </a:ext>
            </a:extLst>
          </p:cNvPr>
          <p:cNvSpPr/>
          <p:nvPr/>
        </p:nvSpPr>
        <p:spPr>
          <a:xfrm>
            <a:off x="1638578"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Lst>
          </p:cNvPr>
          <p:cNvSpPr/>
          <p:nvPr/>
        </p:nvSpPr>
        <p:spPr>
          <a:xfrm>
            <a:off x="2451661" y="2625086"/>
            <a:ext cx="777240" cy="777240"/>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and Operation Partner</a:t>
            </a:r>
          </a:p>
        </p:txBody>
      </p:sp>
      <p:sp>
        <p:nvSpPr>
          <p:cNvPr id="524" name="Freeform: Shape 523">
            <a:extLst>
              <a:ext uri="{FF2B5EF4-FFF2-40B4-BE49-F238E27FC236}">
                <a16:creationId xmlns:a16="http://schemas.microsoft.com/office/drawing/2014/main" id="{7A693F51-D7B4-4D06-B065-2394DBF03D09}"/>
              </a:ext>
            </a:extLst>
          </p:cNvPr>
          <p:cNvSpPr/>
          <p:nvPr/>
        </p:nvSpPr>
        <p:spPr>
          <a:xfrm>
            <a:off x="9769408" y="2625086"/>
            <a:ext cx="777240" cy="777240"/>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Networking Landing Zone</a:t>
            </a:r>
          </a:p>
        </p:txBody>
      </p:sp>
      <p:sp>
        <p:nvSpPr>
          <p:cNvPr id="486" name="Rectangle 485">
            <a:extLst>
              <a:ext uri="{FF2B5EF4-FFF2-40B4-BE49-F238E27FC236}">
                <a16:creationId xmlns:a16="http://schemas.microsoft.com/office/drawing/2014/main" id="{19CBAE34-9DE4-43F3-99D6-ADDE8274EF5A}"/>
              </a:ext>
            </a:extLst>
          </p:cNvPr>
          <p:cNvSpPr/>
          <p:nvPr/>
        </p:nvSpPr>
        <p:spPr>
          <a:xfrm>
            <a:off x="3264744"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311" name="Rectangle 310">
            <a:extLst>
              <a:ext uri="{FF2B5EF4-FFF2-40B4-BE49-F238E27FC236}">
                <a16:creationId xmlns:a16="http://schemas.microsoft.com/office/drawing/2014/main" id="{A70905CA-64C0-433B-82A9-F6BFC6DC309D}"/>
              </a:ext>
            </a:extLst>
          </p:cNvPr>
          <p:cNvSpPr/>
          <p:nvPr/>
        </p:nvSpPr>
        <p:spPr>
          <a:xfrm>
            <a:off x="9675342" y="2932474"/>
            <a:ext cx="776096" cy="820491"/>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endParaRPr kumimoji="0" lang="en-US" sz="950" b="0" i="0" u="none" strike="noStrike" kern="1200" cap="none" spc="0" normalizeH="0" baseline="0" noProof="0">
              <a:ln>
                <a:noFill/>
              </a:ln>
              <a:solidFill>
                <a:prstClr val="white"/>
              </a:solidFill>
              <a:effectLst/>
              <a:uLnTx/>
              <a:uFillTx/>
              <a:latin typeface="Segoe UI"/>
              <a:ea typeface="+mn-ea"/>
              <a:cs typeface="+mn-cs"/>
            </a:endParaRPr>
          </a:p>
        </p:txBody>
      </p:sp>
      <p:sp>
        <p:nvSpPr>
          <p:cNvPr id="684" name="Rectangle 683">
            <a:extLst>
              <a:ext uri="{FF2B5EF4-FFF2-40B4-BE49-F238E27FC236}">
                <a16:creationId xmlns:a16="http://schemas.microsoft.com/office/drawing/2014/main" id="{824393BB-CCE2-41C3-9372-E1EF464F8963}"/>
              </a:ext>
            </a:extLst>
          </p:cNvPr>
          <p:cNvSpPr/>
          <p:nvPr/>
        </p:nvSpPr>
        <p:spPr>
          <a:xfrm>
            <a:off x="315447" y="1825338"/>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Lst>
          </p:cNvPr>
          <p:cNvGrpSpPr/>
          <p:nvPr/>
        </p:nvGrpSpPr>
        <p:grpSpPr>
          <a:xfrm>
            <a:off x="449281" y="2161880"/>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Lst>
          </p:cNvPr>
          <p:cNvGrpSpPr/>
          <p:nvPr/>
        </p:nvGrpSpPr>
        <p:grpSpPr>
          <a:xfrm rot="10800000">
            <a:off x="2580819" y="34190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364890" y="3765162"/>
            <a:ext cx="1472271"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1591627" y="10888941"/>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sp>
        <p:nvSpPr>
          <p:cNvPr id="695" name="Rectangle 694">
            <a:extLst>
              <a:ext uri="{FF2B5EF4-FFF2-40B4-BE49-F238E27FC236}">
                <a16:creationId xmlns:a16="http://schemas.microsoft.com/office/drawing/2014/main" id="{187A1756-A6CE-4D55-B8D9-ED299D986FBD}"/>
              </a:ext>
            </a:extLst>
          </p:cNvPr>
          <p:cNvSpPr/>
          <p:nvPr/>
        </p:nvSpPr>
        <p:spPr>
          <a:xfrm>
            <a:off x="4645320" y="3879313"/>
            <a:ext cx="1835913"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 business case</a:t>
            </a:r>
          </a:p>
        </p:txBody>
      </p:sp>
      <p:sp>
        <p:nvSpPr>
          <p:cNvPr id="704" name="Rectangle 703">
            <a:extLst>
              <a:ext uri="{FF2B5EF4-FFF2-40B4-BE49-F238E27FC236}">
                <a16:creationId xmlns:a16="http://schemas.microsoft.com/office/drawing/2014/main" id="{AFD143F8-8A0E-475E-ABC7-D19C1B4D724E}"/>
              </a:ext>
            </a:extLst>
          </p:cNvPr>
          <p:cNvSpPr/>
          <p:nvPr/>
        </p:nvSpPr>
        <p:spPr>
          <a:xfrm>
            <a:off x="7523074" y="3876491"/>
            <a:ext cx="168493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3428132" y="1825338"/>
            <a:ext cx="324088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assessment and execution</a:t>
            </a:r>
          </a:p>
        </p:txBody>
      </p:sp>
      <p:sp>
        <p:nvSpPr>
          <p:cNvPr id="722" name="Rectangle 721">
            <a:extLst>
              <a:ext uri="{FF2B5EF4-FFF2-40B4-BE49-F238E27FC236}">
                <a16:creationId xmlns:a16="http://schemas.microsoft.com/office/drawing/2014/main" id="{EB4C245D-82D9-4CC0-B1EE-57BA543B870B}"/>
              </a:ext>
            </a:extLst>
          </p:cNvPr>
          <p:cNvSpPr/>
          <p:nvPr/>
        </p:nvSpPr>
        <p:spPr>
          <a:xfrm>
            <a:off x="8042029" y="1825338"/>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sp>
        <p:nvSpPr>
          <p:cNvPr id="729" name="Rectangle 728">
            <a:extLst>
              <a:ext uri="{FF2B5EF4-FFF2-40B4-BE49-F238E27FC236}">
                <a16:creationId xmlns:a16="http://schemas.microsoft.com/office/drawing/2014/main" id="{1929A828-F719-4A30-89D9-5C4D0D6DDD70}"/>
              </a:ext>
            </a:extLst>
          </p:cNvPr>
          <p:cNvSpPr/>
          <p:nvPr/>
        </p:nvSpPr>
        <p:spPr>
          <a:xfrm>
            <a:off x="10599146" y="1714009"/>
            <a:ext cx="15928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Lst>
          </p:cNvPr>
          <p:cNvGrpSpPr/>
          <p:nvPr/>
        </p:nvGrpSpPr>
        <p:grpSpPr>
          <a:xfrm>
            <a:off x="10857729" y="2161880"/>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9603727" y="3865841"/>
            <a:ext cx="1907788" cy="329076"/>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mn-ea"/>
                <a:cs typeface="+mn-cs"/>
              </a:rPr>
              <a:t>Landing zone design</a:t>
            </a:r>
          </a:p>
        </p:txBody>
      </p:sp>
      <p:sp>
        <p:nvSpPr>
          <p:cNvPr id="254" name="Rectangle 253">
            <a:extLst>
              <a:ext uri="{FF2B5EF4-FFF2-40B4-BE49-F238E27FC236}">
                <a16:creationId xmlns:a16="http://schemas.microsoft.com/office/drawing/2014/main" id="{DA737712-9C16-4956-AC47-9A2A2D0FAD31}"/>
              </a:ext>
            </a:extLst>
          </p:cNvPr>
          <p:cNvSpPr/>
          <p:nvPr/>
        </p:nvSpPr>
        <p:spPr>
          <a:xfrm rot="10800000" flipV="1">
            <a:off x="4077827"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Workload alignment</a:t>
            </a:r>
          </a:p>
        </p:txBody>
      </p:sp>
      <p:sp>
        <p:nvSpPr>
          <p:cNvPr id="255" name="Rectangle 254">
            <a:extLst>
              <a:ext uri="{FF2B5EF4-FFF2-40B4-BE49-F238E27FC236}">
                <a16:creationId xmlns:a16="http://schemas.microsoft.com/office/drawing/2014/main" id="{D9E11929-F9F4-43FD-A38D-883013AB6343}"/>
              </a:ext>
            </a:extLst>
          </p:cNvPr>
          <p:cNvSpPr/>
          <p:nvPr/>
        </p:nvSpPr>
        <p:spPr>
          <a:xfrm rot="10800000" flipH="1" flipV="1">
            <a:off x="10582491" y="2625087"/>
            <a:ext cx="777240" cy="77724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DevOps operation &amp; automation</a:t>
            </a:r>
          </a:p>
        </p:txBody>
      </p:sp>
      <p:sp>
        <p:nvSpPr>
          <p:cNvPr id="265" name="Rectangle 264">
            <a:extLst>
              <a:ext uri="{FF2B5EF4-FFF2-40B4-BE49-F238E27FC236}">
                <a16:creationId xmlns:a16="http://schemas.microsoft.com/office/drawing/2014/main" id="{6A8A53DA-00FE-4A47-8D44-F714797A54DA}"/>
              </a:ext>
            </a:extLst>
          </p:cNvPr>
          <p:cNvSpPr/>
          <p:nvPr/>
        </p:nvSpPr>
        <p:spPr>
          <a:xfrm>
            <a:off x="5703993"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7" name="Rectangle 266">
            <a:extLst>
              <a:ext uri="{FF2B5EF4-FFF2-40B4-BE49-F238E27FC236}">
                <a16:creationId xmlns:a16="http://schemas.microsoft.com/office/drawing/2014/main" id="{E0039288-B235-4294-AE95-67CF93FA1816}"/>
              </a:ext>
            </a:extLst>
          </p:cNvPr>
          <p:cNvSpPr/>
          <p:nvPr/>
        </p:nvSpPr>
        <p:spPr>
          <a:xfrm>
            <a:off x="4890910"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sp>
        <p:nvSpPr>
          <p:cNvPr id="5" name="Freeform: Shape 4">
            <a:extLst>
              <a:ext uri="{FF2B5EF4-FFF2-40B4-BE49-F238E27FC236}">
                <a16:creationId xmlns:a16="http://schemas.microsoft.com/office/drawing/2014/main" id="{58BEE02F-02AE-4FA7-A7FC-2A3489AEFABF}"/>
              </a:ext>
            </a:extLst>
          </p:cNvPr>
          <p:cNvSpPr/>
          <p:nvPr/>
        </p:nvSpPr>
        <p:spPr>
          <a:xfrm>
            <a:off x="11395573" y="2625086"/>
            <a:ext cx="777240" cy="777240"/>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mn-cs"/>
              </a:rPr>
              <a:t>Identify Next Projects</a:t>
            </a:r>
          </a:p>
        </p:txBody>
      </p:sp>
      <p:grpSp>
        <p:nvGrpSpPr>
          <p:cNvPr id="186" name="Group 185">
            <a:extLst>
              <a:ext uri="{FF2B5EF4-FFF2-40B4-BE49-F238E27FC236}">
                <a16:creationId xmlns:a16="http://schemas.microsoft.com/office/drawing/2014/main" id="{EBB5AA03-5C81-450F-95B6-5A376E9FDD27}"/>
              </a:ext>
            </a:extLst>
          </p:cNvPr>
          <p:cNvGrpSpPr/>
          <p:nvPr/>
        </p:nvGrpSpPr>
        <p:grpSpPr>
          <a:xfrm>
            <a:off x="9005549" y="2161880"/>
            <a:ext cx="197618" cy="462013"/>
            <a:chOff x="559625" y="2533133"/>
            <a:chExt cx="197618" cy="462013"/>
          </a:xfrm>
          <a:solidFill>
            <a:schemeClr val="accent3">
              <a:lumMod val="50000"/>
            </a:schemeClr>
          </a:solidFill>
        </p:grpSpPr>
        <p:sp>
          <p:nvSpPr>
            <p:cNvPr id="187" name="Diamond 186">
              <a:extLst>
                <a:ext uri="{FF2B5EF4-FFF2-40B4-BE49-F238E27FC236}">
                  <a16:creationId xmlns:a16="http://schemas.microsoft.com/office/drawing/2014/main" id="{06997737-5525-48F7-964C-9BAB608E28F3}"/>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88" name="Straight Connector 187">
              <a:extLst>
                <a:ext uri="{FF2B5EF4-FFF2-40B4-BE49-F238E27FC236}">
                  <a16:creationId xmlns:a16="http://schemas.microsoft.com/office/drawing/2014/main" id="{82875101-CB8A-4FC3-9ED7-0932001757FE}"/>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10EE33D-BE97-437B-83A0-EF2355FFFE0E}"/>
              </a:ext>
            </a:extLst>
          </p:cNvPr>
          <p:cNvGrpSpPr/>
          <p:nvPr/>
        </p:nvGrpSpPr>
        <p:grpSpPr>
          <a:xfrm>
            <a:off x="4131650" y="5445791"/>
            <a:ext cx="4136186" cy="885316"/>
            <a:chOff x="6940134" y="5393759"/>
            <a:chExt cx="4136186" cy="885316"/>
          </a:xfrm>
        </p:grpSpPr>
        <p:sp>
          <p:nvSpPr>
            <p:cNvPr id="165" name="Rectangle 164">
              <a:extLst>
                <a:ext uri="{FF2B5EF4-FFF2-40B4-BE49-F238E27FC236}">
                  <a16:creationId xmlns:a16="http://schemas.microsoft.com/office/drawing/2014/main" id="{0420CA0E-E4CF-4029-A4EA-E4CE973779E6}"/>
                </a:ext>
              </a:extLst>
            </p:cNvPr>
            <p:cNvSpPr/>
            <p:nvPr/>
          </p:nvSpPr>
          <p:spPr bwMode="auto">
            <a:xfrm>
              <a:off x="6974691" y="5393759"/>
              <a:ext cx="4101629"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Just follow the framework!</a:t>
              </a:r>
            </a:p>
          </p:txBody>
        </p:sp>
        <p:grpSp>
          <p:nvGrpSpPr>
            <p:cNvPr id="167" name="extend" descr="extend, connect, datacenters">
              <a:extLst>
                <a:ext uri="{FF2B5EF4-FFF2-40B4-BE49-F238E27FC236}">
                  <a16:creationId xmlns:a16="http://schemas.microsoft.com/office/drawing/2014/main" id="{6AADB2E5-6CFE-4B52-A970-BCB55886317E}"/>
                </a:ext>
              </a:extLst>
            </p:cNvPr>
            <p:cNvGrpSpPr>
              <a:grpSpLocks noChangeAspect="1"/>
            </p:cNvGrpSpPr>
            <p:nvPr/>
          </p:nvGrpSpPr>
          <p:grpSpPr bwMode="auto">
            <a:xfrm>
              <a:off x="6940134" y="5594884"/>
              <a:ext cx="516533" cy="483047"/>
              <a:chOff x="1633" y="784"/>
              <a:chExt cx="280" cy="280"/>
            </a:xfrm>
          </p:grpSpPr>
          <p:sp>
            <p:nvSpPr>
              <p:cNvPr id="168" name="Rectangle 18">
                <a:extLst>
                  <a:ext uri="{FF2B5EF4-FFF2-40B4-BE49-F238E27FC236}">
                    <a16:creationId xmlns:a16="http://schemas.microsoft.com/office/drawing/2014/main" id="{2C1749C0-8AE4-4C21-A781-2F1AD840B255}"/>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9">
                <a:extLst>
                  <a:ext uri="{FF2B5EF4-FFF2-40B4-BE49-F238E27FC236}">
                    <a16:creationId xmlns:a16="http://schemas.microsoft.com/office/drawing/2014/main" id="{706C7CEF-FF20-4F31-886D-B68C977E7788}"/>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0">
                <a:extLst>
                  <a:ext uri="{FF2B5EF4-FFF2-40B4-BE49-F238E27FC236}">
                    <a16:creationId xmlns:a16="http://schemas.microsoft.com/office/drawing/2014/main" id="{EE13A820-5D48-49B8-9A65-018343A8EA51}"/>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21">
                <a:extLst>
                  <a:ext uri="{FF2B5EF4-FFF2-40B4-BE49-F238E27FC236}">
                    <a16:creationId xmlns:a16="http://schemas.microsoft.com/office/drawing/2014/main" id="{1BE5E468-A155-4455-8E07-EF3740AE3EC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22">
                <a:extLst>
                  <a:ext uri="{FF2B5EF4-FFF2-40B4-BE49-F238E27FC236}">
                    <a16:creationId xmlns:a16="http://schemas.microsoft.com/office/drawing/2014/main" id="{5C35C6A9-20EE-4855-A861-8F38124670AA}"/>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23">
                <a:extLst>
                  <a:ext uri="{FF2B5EF4-FFF2-40B4-BE49-F238E27FC236}">
                    <a16:creationId xmlns:a16="http://schemas.microsoft.com/office/drawing/2014/main" id="{E98BC73F-F722-443D-B982-0FFDA0E9D0E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24">
                <a:extLst>
                  <a:ext uri="{FF2B5EF4-FFF2-40B4-BE49-F238E27FC236}">
                    <a16:creationId xmlns:a16="http://schemas.microsoft.com/office/drawing/2014/main" id="{B09AB3C6-BA23-4604-84BC-57A7AB215B3E}"/>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25">
                <a:extLst>
                  <a:ext uri="{FF2B5EF4-FFF2-40B4-BE49-F238E27FC236}">
                    <a16:creationId xmlns:a16="http://schemas.microsoft.com/office/drawing/2014/main" id="{01600782-F352-48B7-84E1-F1083F016F70}"/>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6">
                <a:extLst>
                  <a:ext uri="{FF2B5EF4-FFF2-40B4-BE49-F238E27FC236}">
                    <a16:creationId xmlns:a16="http://schemas.microsoft.com/office/drawing/2014/main" id="{41B653F6-FC08-447C-B4C6-067436201E50}"/>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27">
                <a:extLst>
                  <a:ext uri="{FF2B5EF4-FFF2-40B4-BE49-F238E27FC236}">
                    <a16:creationId xmlns:a16="http://schemas.microsoft.com/office/drawing/2014/main" id="{C4F8E6D4-D594-4195-A3B6-141AA152258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28">
                <a:extLst>
                  <a:ext uri="{FF2B5EF4-FFF2-40B4-BE49-F238E27FC236}">
                    <a16:creationId xmlns:a16="http://schemas.microsoft.com/office/drawing/2014/main" id="{F1F84844-C6A1-48BF-8CDE-FBB1E516115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29">
                <a:extLst>
                  <a:ext uri="{FF2B5EF4-FFF2-40B4-BE49-F238E27FC236}">
                    <a16:creationId xmlns:a16="http://schemas.microsoft.com/office/drawing/2014/main" id="{9FF0369E-90E8-42CA-986A-BE622B5D7356}"/>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30">
                <a:extLst>
                  <a:ext uri="{FF2B5EF4-FFF2-40B4-BE49-F238E27FC236}">
                    <a16:creationId xmlns:a16="http://schemas.microsoft.com/office/drawing/2014/main" id="{7035583C-E173-420F-964C-475CDDDD5399}"/>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31">
                <a:extLst>
                  <a:ext uri="{FF2B5EF4-FFF2-40B4-BE49-F238E27FC236}">
                    <a16:creationId xmlns:a16="http://schemas.microsoft.com/office/drawing/2014/main" id="{1571C8F2-42DE-44A2-9BF0-5F2C6D1E6DC7}"/>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32">
                <a:extLst>
                  <a:ext uri="{FF2B5EF4-FFF2-40B4-BE49-F238E27FC236}">
                    <a16:creationId xmlns:a16="http://schemas.microsoft.com/office/drawing/2014/main" id="{820DB17B-62F1-49A4-B531-B9BBF0E82778}"/>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Oval 33">
                <a:extLst>
                  <a:ext uri="{FF2B5EF4-FFF2-40B4-BE49-F238E27FC236}">
                    <a16:creationId xmlns:a16="http://schemas.microsoft.com/office/drawing/2014/main" id="{161D1E90-16AE-439B-AEC4-D9AB6CA9C3D1}"/>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34">
                <a:extLst>
                  <a:ext uri="{FF2B5EF4-FFF2-40B4-BE49-F238E27FC236}">
                    <a16:creationId xmlns:a16="http://schemas.microsoft.com/office/drawing/2014/main" id="{04B8A1AC-491F-430B-AD25-A867E57593BD}"/>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35">
                <a:extLst>
                  <a:ext uri="{FF2B5EF4-FFF2-40B4-BE49-F238E27FC236}">
                    <a16:creationId xmlns:a16="http://schemas.microsoft.com/office/drawing/2014/main" id="{C9DD802E-0DB7-4820-B5E7-B651924530DB}"/>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36">
                <a:extLst>
                  <a:ext uri="{FF2B5EF4-FFF2-40B4-BE49-F238E27FC236}">
                    <a16:creationId xmlns:a16="http://schemas.microsoft.com/office/drawing/2014/main" id="{95E7149A-4C05-4577-80C4-EE0274F41668}"/>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56997A50-9132-46E4-A0D1-38C2830FE352}"/>
              </a:ext>
            </a:extLst>
          </p:cNvPr>
          <p:cNvGrpSpPr/>
          <p:nvPr/>
        </p:nvGrpSpPr>
        <p:grpSpPr>
          <a:xfrm>
            <a:off x="4909087" y="2161880"/>
            <a:ext cx="197618" cy="462013"/>
            <a:chOff x="559625" y="2533133"/>
            <a:chExt cx="197618" cy="462013"/>
          </a:xfrm>
          <a:solidFill>
            <a:schemeClr val="accent3">
              <a:lumMod val="50000"/>
            </a:schemeClr>
          </a:solidFill>
        </p:grpSpPr>
        <p:sp>
          <p:nvSpPr>
            <p:cNvPr id="240" name="Diamond 239">
              <a:extLst>
                <a:ext uri="{FF2B5EF4-FFF2-40B4-BE49-F238E27FC236}">
                  <a16:creationId xmlns:a16="http://schemas.microsoft.com/office/drawing/2014/main" id="{DD27A109-C72F-4306-99D8-096034809417}"/>
                </a:ext>
              </a:extLst>
            </p:cNvPr>
            <p:cNvSpPr/>
            <p:nvPr/>
          </p:nvSpPr>
          <p:spPr>
            <a:xfrm>
              <a:off x="559625" y="2533133"/>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1" name="Straight Connector 240">
              <a:extLst>
                <a:ext uri="{FF2B5EF4-FFF2-40B4-BE49-F238E27FC236}">
                  <a16:creationId xmlns:a16="http://schemas.microsoft.com/office/drawing/2014/main" id="{BFE7F793-9FD6-4F35-A8E9-5EB19CD36699}"/>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5F1B3CA8-B848-4373-9031-CFC50C6B1338}"/>
              </a:ext>
            </a:extLst>
          </p:cNvPr>
          <p:cNvGrpSpPr/>
          <p:nvPr/>
        </p:nvGrpSpPr>
        <p:grpSpPr>
          <a:xfrm rot="10800000">
            <a:off x="5747820" y="3419053"/>
            <a:ext cx="197618" cy="453304"/>
            <a:chOff x="559625" y="2541842"/>
            <a:chExt cx="197618" cy="453304"/>
          </a:xfrm>
        </p:grpSpPr>
        <p:sp>
          <p:nvSpPr>
            <p:cNvPr id="245" name="Diamond 244">
              <a:extLst>
                <a:ext uri="{FF2B5EF4-FFF2-40B4-BE49-F238E27FC236}">
                  <a16:creationId xmlns:a16="http://schemas.microsoft.com/office/drawing/2014/main" id="{76E6624A-C196-4486-9A17-1785B03F2BD4}"/>
                </a:ext>
              </a:extLst>
            </p:cNvPr>
            <p:cNvSpPr/>
            <p:nvPr/>
          </p:nvSpPr>
          <p:spPr>
            <a:xfrm>
              <a:off x="559625" y="2541842"/>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6" name="Straight Connector 245">
              <a:extLst>
                <a:ext uri="{FF2B5EF4-FFF2-40B4-BE49-F238E27FC236}">
                  <a16:creationId xmlns:a16="http://schemas.microsoft.com/office/drawing/2014/main" id="{C8E7D209-3CF1-4BBB-9D22-0C0427A89A7B}"/>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54B625F-A257-456C-88E6-E4015C019A66}"/>
              </a:ext>
            </a:extLst>
          </p:cNvPr>
          <p:cNvGrpSpPr/>
          <p:nvPr/>
        </p:nvGrpSpPr>
        <p:grpSpPr>
          <a:xfrm rot="10800000">
            <a:off x="8143241" y="3419053"/>
            <a:ext cx="197618" cy="453304"/>
            <a:chOff x="559625" y="2541842"/>
            <a:chExt cx="197618" cy="453304"/>
          </a:xfrm>
        </p:grpSpPr>
        <p:sp>
          <p:nvSpPr>
            <p:cNvPr id="248" name="Diamond 247">
              <a:extLst>
                <a:ext uri="{FF2B5EF4-FFF2-40B4-BE49-F238E27FC236}">
                  <a16:creationId xmlns:a16="http://schemas.microsoft.com/office/drawing/2014/main" id="{4683F6DB-E52A-432C-B20C-2828B70419E7}"/>
                </a:ext>
              </a:extLst>
            </p:cNvPr>
            <p:cNvSpPr/>
            <p:nvPr/>
          </p:nvSpPr>
          <p:spPr>
            <a:xfrm>
              <a:off x="559625" y="2541842"/>
              <a:ext cx="197618" cy="183974"/>
            </a:xfrm>
            <a:prstGeom prst="diamond">
              <a:avLst/>
            </a:prstGeom>
            <a:solidFill>
              <a:srgbClr val="00BED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9" name="Straight Connector 248">
              <a:extLst>
                <a:ext uri="{FF2B5EF4-FFF2-40B4-BE49-F238E27FC236}">
                  <a16:creationId xmlns:a16="http://schemas.microsoft.com/office/drawing/2014/main" id="{56104C7D-F0AF-4781-A471-7662AAF6EC5C}"/>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91E8287-74D6-4256-9F2A-B922AA77897B}"/>
              </a:ext>
            </a:extLst>
          </p:cNvPr>
          <p:cNvGrpSpPr/>
          <p:nvPr/>
        </p:nvGrpSpPr>
        <p:grpSpPr>
          <a:xfrm rot="10800000">
            <a:off x="10098373" y="3419054"/>
            <a:ext cx="197618" cy="453304"/>
            <a:chOff x="559625" y="2541842"/>
            <a:chExt cx="197618" cy="453304"/>
          </a:xfrm>
        </p:grpSpPr>
        <p:sp>
          <p:nvSpPr>
            <p:cNvPr id="251" name="Diamond 250">
              <a:extLst>
                <a:ext uri="{FF2B5EF4-FFF2-40B4-BE49-F238E27FC236}">
                  <a16:creationId xmlns:a16="http://schemas.microsoft.com/office/drawing/2014/main" id="{F3FAC186-EC8B-46C6-BC59-C2144FF30A8E}"/>
                </a:ext>
              </a:extLst>
            </p:cNvPr>
            <p:cNvSpPr/>
            <p:nvPr/>
          </p:nvSpPr>
          <p:spPr>
            <a:xfrm>
              <a:off x="559625" y="2541842"/>
              <a:ext cx="197618" cy="183974"/>
            </a:xfrm>
            <a:prstGeom prst="diamond">
              <a:avLst/>
            </a:prstGeom>
            <a:solidFill>
              <a:srgbClr val="0090A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52" name="Straight Connector 251">
              <a:extLst>
                <a:ext uri="{FF2B5EF4-FFF2-40B4-BE49-F238E27FC236}">
                  <a16:creationId xmlns:a16="http://schemas.microsoft.com/office/drawing/2014/main" id="{DB0BC652-8461-4DDB-B79B-B4825C39ADEF}"/>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9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pic>
        <p:nvPicPr>
          <p:cNvPr id="1026" name="Picture 2">
            <a:extLst>
              <a:ext uri="{FF2B5EF4-FFF2-40B4-BE49-F238E27FC236}">
                <a16:creationId xmlns:a16="http://schemas.microsoft.com/office/drawing/2014/main" id="{BBAE4F77-C079-C1C8-8230-508382113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666" y="808530"/>
            <a:ext cx="5499212" cy="549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553998"/>
          </a:xfrm>
          <a:prstGeom prst="rect">
            <a:avLst/>
          </a:prstGeom>
          <a:noFill/>
        </p:spPr>
        <p:txBody>
          <a:bodyPr wrap="square" lIns="0" tIns="0" rIns="0" bIns="0" rtlCol="0">
            <a:spAutoFit/>
          </a:bodyPr>
          <a:lstStyle/>
          <a:p>
            <a:pPr lvl="0" defTabSz="914367">
              <a:defRPr/>
            </a:pPr>
            <a:r>
              <a:rPr lang="en-US" sz="3600" spc="-50" dirty="0">
                <a:latin typeface="+mj-lt"/>
              </a:rPr>
              <a:t>Pro Tips</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28005" y="1663070"/>
            <a:ext cx="9878738"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CAF is by the field, for the field. Everyone is contributing. MSFT, Partners, Customers.</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CAF is battle-tested guidance plus best practices that help you confidently adopt Azure and achieve business outcomes.</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Anti-patterns. Avoid them as much as possible. If you don’t know what they are, RT$M</a:t>
            </a:r>
            <a:r>
              <a:rPr lang="en-US" sz="1600" dirty="0">
                <a:solidFill>
                  <a:schemeClr val="tx1"/>
                </a:solidFill>
                <a:ea typeface="Segoe UI Black"/>
                <a:cs typeface="Calibri" panose="020F0502020204030204"/>
                <a:sym typeface="Wingdings" panose="05000000000000000000" pitchFamily="2" charset="2"/>
              </a:rPr>
              <a:t></a:t>
            </a:r>
            <a:endParaRPr lang="en-US" sz="1600" dirty="0">
              <a:solidFill>
                <a:schemeClr val="tx1"/>
              </a:solidFill>
              <a:ea typeface="Segoe UI Black"/>
              <a:cs typeface="Calibri" panose="020F0502020204030204"/>
            </a:endParaRP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rPr>
              <a:t>A strategy with clearly defined &amp; measurable business outcomes is a must-have. You can’t adopt Azure without it. No strategy = nearly-guaranteed failure.</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rPr>
              <a:t>Landing Zones are no longer optional. Not all foundations are equal. You can never go wrong with</a:t>
            </a:r>
            <a:r>
              <a:rPr lang="en-US" sz="1600" dirty="0">
                <a:solidFill>
                  <a:schemeClr val="tx1"/>
                </a:solidFill>
                <a:ea typeface="Segoe UI Black"/>
                <a:cs typeface="Calibri" panose="020F0502020204030204"/>
                <a:sym typeface="Wingdings" panose="05000000000000000000" pitchFamily="2" charset="2"/>
              </a:rPr>
              <a:t> the Azure Landing Zone Conceptual Architecture. Use it to accelerate adoption by months.</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Focus on design disciplines, considerations and recommendations. Don’t forget about trade-offs. Be a trusted advisor.</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Deploy a well-managed, well-governed, highly modular, super-scalable Azure environment in minutes. Not days, not weeks, not months – in minutes (ok, </a:t>
            </a:r>
            <a:r>
              <a:rPr lang="en-US" sz="1600">
                <a:solidFill>
                  <a:schemeClr val="tx1"/>
                </a:solidFill>
                <a:ea typeface="Segoe UI Black"/>
                <a:cs typeface="Calibri" panose="020F0502020204030204"/>
                <a:sym typeface="Wingdings" panose="05000000000000000000" pitchFamily="2" charset="2"/>
              </a:rPr>
              <a:t>maybe hours).</a:t>
            </a:r>
            <a:endParaRPr lang="en-US" sz="1600" dirty="0">
              <a:solidFill>
                <a:schemeClr val="tx1"/>
              </a:solidFill>
              <a:ea typeface="Segoe UI Black"/>
              <a:cs typeface="Calibri" panose="020F0502020204030204"/>
              <a:sym typeface="Wingdings" panose="05000000000000000000" pitchFamily="2" charset="2"/>
            </a:endParaRP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Customers hate customizations. Customizations break repeatability. Customizations can be expensive.</a:t>
            </a:r>
          </a:p>
          <a:p>
            <a:pPr marL="285750" lvl="0" indent="-285750">
              <a:buFont typeface="Arial" panose="020B0604020202020204" pitchFamily="34" charset="0"/>
              <a:buChar char="•"/>
              <a:defRPr/>
            </a:pPr>
            <a:r>
              <a:rPr lang="en-US" sz="1600" dirty="0">
                <a:solidFill>
                  <a:schemeClr val="tx1"/>
                </a:solidFill>
                <a:ea typeface="Segoe UI Black"/>
                <a:cs typeface="Calibri" panose="020F0502020204030204"/>
                <a:sym typeface="Wingdings" panose="05000000000000000000" pitchFamily="2" charset="2"/>
              </a:rPr>
              <a:t>You can’t have Well Architected workloads without adopting the CAF methodology,</a:t>
            </a:r>
          </a:p>
          <a:p>
            <a:pPr marL="285750" indent="-285750">
              <a:buFont typeface="Arial" panose="020B0604020202020204" pitchFamily="34" charset="0"/>
              <a:buChar char="•"/>
              <a:defRPr/>
            </a:pPr>
            <a:r>
              <a:rPr lang="en-US" sz="1600" dirty="0">
                <a:solidFill>
                  <a:schemeClr val="tx1"/>
                </a:solidFill>
                <a:ea typeface="Segoe UI Black"/>
                <a:cs typeface="Calibri" panose="020F0502020204030204"/>
              </a:rPr>
              <a:t>Don’t try to re-invent the wheel. But do make it better by sharing feedback.</a:t>
            </a:r>
            <a:endParaRPr lang="en-US" sz="1600" dirty="0">
              <a:solidFill>
                <a:schemeClr val="tx1"/>
              </a:solidFill>
              <a:ea typeface="Segoe UI Black"/>
              <a:cs typeface="Calibri" panose="020F0502020204030204"/>
              <a:sym typeface="Wingdings" panose="05000000000000000000" pitchFamily="2" charset="2"/>
            </a:endParaRPr>
          </a:p>
          <a:p>
            <a:pPr lvl="0">
              <a:defRPr/>
            </a:pPr>
            <a:endParaRPr lang="en-US" sz="1600" dirty="0">
              <a:solidFill>
                <a:schemeClr val="tx1"/>
              </a:solidFill>
              <a:latin typeface="Segoe"/>
              <a:ea typeface="Segoe UI Black"/>
              <a:cs typeface="Calibri" panose="020F0502020204030204"/>
            </a:endParaRPr>
          </a:p>
        </p:txBody>
      </p:sp>
    </p:spTree>
    <p:extLst>
      <p:ext uri="{BB962C8B-B14F-4D97-AF65-F5344CB8AC3E}">
        <p14:creationId xmlns:p14="http://schemas.microsoft.com/office/powerpoint/2010/main" val="1534604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algn="l"/>
            <a:r>
              <a:rPr lang="en-US" sz="2000"/>
              <a:t>Use the </a:t>
            </a:r>
            <a:r>
              <a:rPr lang="en-US" sz="2000" u="sng">
                <a:solidFill>
                  <a:srgbClr val="4BE8FF"/>
                </a:solidFill>
                <a:hlinkClick r:id="rId3"/>
              </a:rPr>
              <a:t>Get Started Guides </a:t>
            </a:r>
            <a:r>
              <a:rPr lang="en-US" sz="2000"/>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a:t>
            </a:r>
            <a:r>
              <a:rPr lang="en-US" sz="1200">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R</a:t>
            </a:r>
            <a:r>
              <a:rPr kumimoji="0" lang="en-US" sz="1200" b="0" i="0" u="none" strike="noStrike" kern="1200" cap="none" spc="0" normalizeH="0" baseline="0" noProof="0" err="1">
                <a:ln>
                  <a:noFill/>
                </a:ln>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1582340"/>
            <a:ext cx="8574487" cy="1846659"/>
          </a:xfrm>
          <a:noFill/>
        </p:spPr>
        <p:txBody>
          <a:bodyPr/>
          <a:lstStyle/>
          <a:p>
            <a:r>
              <a:rPr lang="en-US" sz="4000" dirty="0">
                <a:latin typeface="Segoe UI Semibold" panose="020B0702040204020203" pitchFamily="34" charset="0"/>
                <a:cs typeface="Segoe UI Semibold" panose="020B0702040204020203" pitchFamily="34" charset="0"/>
              </a:rPr>
              <a:t>Questions…..</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Don’t be shy.</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The more you ask, the more you learn</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8132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151999"/>
            <a:ext cx="9144000" cy="553998"/>
          </a:xfrm>
        </p:spPr>
        <p:txBody>
          <a:bodyPr/>
          <a:lstStyle/>
          <a:p>
            <a:r>
              <a:rPr lang="en-US" sz="4000">
                <a:latin typeface="Segoe UI Semibold" panose="020B0702040204020203" pitchFamily="34" charset="0"/>
                <a:cs typeface="Segoe UI Semibold" panose="020B0702040204020203" pitchFamily="34" charset="0"/>
              </a:rPr>
              <a:t>Thank You</a:t>
            </a:r>
            <a:endParaRPr lang="en-US" sz="400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What’s happening around us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23455" y="2850715"/>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776740"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panose="020B0502040204020203" pitchFamily="34" charset="0"/>
                  <a:ea typeface="+mn-ea"/>
                </a:rPr>
                <a:t>Covid</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defTabSz="914367">
                <a:defRPr/>
              </a:pPr>
              <a:endParaRPr lang="en-US" sz="1600" dirty="0">
                <a:gradFill>
                  <a:gsLst>
                    <a:gs pos="0">
                      <a:srgbClr val="FFFFFF"/>
                    </a:gs>
                    <a:gs pos="100000">
                      <a:srgbClr val="FFFFFF"/>
                    </a:gs>
                  </a:gsLst>
                  <a:lin ang="18900000" scaled="1"/>
                </a:gradFill>
                <a:cs typeface="Segoe UI" panose="020B0502040204020203" pitchFamily="34" charset="0"/>
              </a:endParaRP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723454" y="625886"/>
            <a:ext cx="11063993" cy="1231106"/>
          </a:xfrm>
          <a:prstGeom prst="rect">
            <a:avLst/>
          </a:prstGeom>
          <a:noFill/>
        </p:spPr>
        <p:txBody>
          <a:bodyPr wrap="square" lIns="0" tIns="0" rIns="0" bIns="0" rtlCol="0">
            <a:spAutoFit/>
          </a:bodyPr>
          <a:lstStyle/>
          <a:p>
            <a:pPr>
              <a:defRPr/>
            </a:pPr>
            <a:r>
              <a:rPr lang="en-US" sz="4000" b="1" dirty="0">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What is accelerating digital transformation</a:t>
            </a:r>
          </a:p>
          <a:p>
            <a:pPr>
              <a:defRPr/>
            </a:pPr>
            <a:r>
              <a:rPr lang="en-US" sz="4000" b="1" dirty="0">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in CEE?</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452260" y="2768433"/>
            <a:ext cx="4087426"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Cost of Utilities</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23454" y="4674969"/>
            <a:ext cx="453180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War in Ukraine</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04431" y="4580400"/>
            <a:ext cx="364707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rgbClr val="4BE8FF"/>
                </a:solidFill>
                <a:effectLst/>
                <a:uLnTx/>
                <a:uFillTx/>
                <a:latin typeface="Segoe UI"/>
                <a:ea typeface="+mn-ea"/>
                <a:cs typeface="Segoe UI" panose="020B0502040204020203" pitchFamily="34" charset="0"/>
              </a:rPr>
              <a:t>Competition</a:t>
            </a:r>
            <a:endParaRPr kumimoji="0" lang="en-US" sz="4400" b="0" i="0" u="none" strike="noStrike" kern="1200" cap="none" spc="0" normalizeH="0" baseline="0" noProof="0" dirty="0">
              <a:ln>
                <a:noFill/>
              </a:ln>
              <a:solidFill>
                <a:srgbClr val="4BE8FF"/>
              </a:solidFill>
              <a:effectLst/>
              <a:uLnTx/>
              <a:uFillTx/>
              <a:latin typeface="Segoe UI Semibold" panose="020B0702040204020203" pitchFamily="34" charset="0"/>
              <a:ea typeface="+mn-ea"/>
              <a:cs typeface="Segoe UI Semibold" panose="020B0702040204020203" pitchFamily="34" charset="0"/>
            </a:endParaRPr>
          </a:p>
        </p:txBody>
      </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59169" y="3135964"/>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1283" y="52387"/>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2598003"/>
            <a:ext cx="10478121" cy="1107996"/>
          </a:xfrm>
          <a:noFill/>
        </p:spPr>
        <p:txBody>
          <a:bodyPr/>
          <a:lstStyle/>
          <a:p>
            <a:r>
              <a:rPr lang="en-US" sz="4000" dirty="0">
                <a:latin typeface="Segoe UI Semibold" panose="020B0702040204020203" pitchFamily="34" charset="0"/>
                <a:cs typeface="Segoe UI Semibold" panose="020B0702040204020203" pitchFamily="34" charset="0"/>
              </a:rPr>
              <a:t>The question is no longer why,</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but how.</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99345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444114"/>
            <a:ext cx="4685887" cy="196977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chemeClr val="tx1"/>
                    </a:gs>
                    <a:gs pos="100000">
                      <a:schemeClr val="tx1"/>
                    </a:gs>
                  </a:gsLst>
                  <a:lin ang="0" scaled="0"/>
                </a:gradFill>
                <a:effectLst/>
                <a:uLnTx/>
                <a:uFillTx/>
                <a:latin typeface="Segoe UI Semibold"/>
                <a:ea typeface="+mn-ea"/>
                <a:cs typeface="Segoe UI" pitchFamily="34" charset="0"/>
              </a:rPr>
              <a:t>Change impacts people,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Change</a:t>
            </a:r>
            <a:r>
              <a:rPr kumimoji="0" lang="en-US" sz="2400" b="0" i="0" u="none" strike="noStrike" kern="1200" cap="none" spc="0" normalizeH="0" baseline="0" noProof="0" dirty="0">
                <a:ln>
                  <a:noFill/>
                </a:ln>
                <a:gradFill>
                  <a:gsLst>
                    <a:gs pos="0">
                      <a:schemeClr val="tx1"/>
                    </a:gs>
                    <a:gs pos="100000">
                      <a:schemeClr val="tx1"/>
                    </a:gs>
                  </a:gsLst>
                  <a:lin ang="0" scaled="0"/>
                </a:gradFill>
                <a:effectLst/>
                <a:uLnTx/>
                <a:uFillTx/>
                <a:latin typeface="+mj-lt"/>
                <a:cs typeface="Segoe UI" panose="020B0502040204020203" pitchFamily="34" charset="0"/>
              </a:rPr>
              <a:t> requires </a:t>
            </a:r>
            <a:r>
              <a:rPr lang="en-US" sz="2400" dirty="0">
                <a:gradFill>
                  <a:gsLst>
                    <a:gs pos="0">
                      <a:schemeClr val="tx1"/>
                    </a:gs>
                    <a:gs pos="100000">
                      <a:schemeClr val="tx1"/>
                    </a:gs>
                  </a:gsLst>
                  <a:lin ang="0" scaled="0"/>
                </a:gradFill>
                <a:latin typeface="+mj-lt"/>
                <a:cs typeface="Segoe UI" panose="020B0502040204020203" pitchFamily="34" charset="0"/>
              </a:rPr>
              <a:t>radical </a:t>
            </a:r>
            <a:r>
              <a:rPr kumimoji="0" lang="en-US" sz="2400" b="0" i="0" u="none" strike="noStrike" kern="1200" cap="none" spc="0" normalizeH="0" baseline="0" noProof="0" dirty="0">
                <a:ln>
                  <a:noFill/>
                </a:ln>
                <a:gradFill>
                  <a:gsLst>
                    <a:gs pos="0">
                      <a:schemeClr val="tx1"/>
                    </a:gs>
                    <a:gs pos="100000">
                      <a:schemeClr val="tx1"/>
                    </a:gs>
                  </a:gsLst>
                  <a:lin ang="0" scaled="0"/>
                </a:gradFill>
                <a:effectLst/>
                <a:uLnTx/>
                <a:uFillTx/>
                <a:latin typeface="+mj-lt"/>
                <a:cs typeface="Segoe UI" panose="020B0502040204020203" pitchFamily="34" charset="0"/>
              </a:rPr>
              <a:t>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It requires leaders to adapt, </a:t>
            </a:r>
            <a:br>
              <a:rPr lang="en-US" sz="2400" dirty="0">
                <a:gradFill>
                  <a:gsLst>
                    <a:gs pos="0">
                      <a:schemeClr val="tx1"/>
                    </a:gs>
                    <a:gs pos="100000">
                      <a:schemeClr val="tx1"/>
                    </a:gs>
                  </a:gsLst>
                  <a:lin ang="0" scaled="0"/>
                </a:gradFill>
                <a:latin typeface="+mj-lt"/>
                <a:cs typeface="Segoe UI" panose="020B0502040204020203" pitchFamily="34" charset="0"/>
              </a:rPr>
            </a:br>
            <a:r>
              <a:rPr lang="en-US" sz="2400" dirty="0">
                <a:gradFill>
                  <a:gsLst>
                    <a:gs pos="0">
                      <a:schemeClr val="tx1"/>
                    </a:gs>
                    <a:gs pos="100000">
                      <a:schemeClr val="tx1"/>
                    </a:gs>
                  </a:gsLst>
                  <a:lin ang="0" scaled="0"/>
                </a:gradFill>
                <a:latin typeface="+mj-lt"/>
                <a:cs typeface="Segoe UI" panose="020B0502040204020203" pitchFamily="34" charset="0"/>
              </a:rPr>
              <a:t>take risks, and learn quickly.</a:t>
            </a:r>
            <a:endParaRPr lang="en-US" dirty="0"/>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Change requires a culture shift</a:t>
            </a:r>
          </a:p>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within any organization,</a:t>
            </a:r>
          </a:p>
          <a:p>
            <a:pPr marL="0" marR="0" lvl="0" indent="0" algn="l" defTabSz="932742" rtl="0" eaLnBrk="1" fontAlgn="auto" latinLnBrk="0" hangingPunct="1">
              <a:lnSpc>
                <a:spcPct val="100000"/>
              </a:lnSpc>
              <a:spcAft>
                <a:spcPts val="0"/>
              </a:spcAft>
              <a:buClrTx/>
              <a:buSzPct val="90000"/>
              <a:buFontTx/>
              <a:buNone/>
              <a:tabLst/>
              <a:defRPr/>
            </a:pPr>
            <a:r>
              <a:rPr lang="en-US" sz="2400" dirty="0">
                <a:gradFill>
                  <a:gsLst>
                    <a:gs pos="0">
                      <a:schemeClr val="tx1"/>
                    </a:gs>
                    <a:gs pos="100000">
                      <a:schemeClr val="tx1"/>
                    </a:gs>
                  </a:gsLst>
                  <a:lin ang="0" scaled="0"/>
                </a:gradFill>
                <a:latin typeface="+mj-lt"/>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C8C7C9-B858-D94A-BACA-BBC6430555F5}"/>
              </a:ext>
              <a:ext uri="{C183D7F6-B498-43B3-948B-1728B52AA6E4}">
                <adec:decorative xmlns:adec="http://schemas.microsoft.com/office/drawing/2017/decorative" val="1"/>
              </a:ext>
            </a:extLst>
          </p:cNvPr>
          <p:cNvSpPr/>
          <p:nvPr/>
        </p:nvSpPr>
        <p:spPr bwMode="auto">
          <a:xfrm>
            <a:off x="6790588" y="0"/>
            <a:ext cx="5413168"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659961" y="581223"/>
            <a:ext cx="5204820" cy="1231106"/>
          </a:xfrm>
        </p:spPr>
        <p:txBody>
          <a:bodyPr>
            <a:normAutofit fontScale="90000"/>
          </a:bodyPr>
          <a:lstStyle/>
          <a:p>
            <a:r>
              <a:rPr lang="en-US" sz="4000">
                <a:solidFill>
                  <a:schemeClr val="bg1"/>
                </a:solidFill>
                <a:latin typeface="Segoe UI Semibold" panose="020B0702040204020203" pitchFamily="34" charset="0"/>
                <a:cs typeface="Segoe UI Semibold" panose="020B0702040204020203" pitchFamily="34" charset="0"/>
              </a:rPr>
              <a:t>Modernization drives measurable ROI</a:t>
            </a:r>
            <a:br>
              <a:rPr lang="en-US" sz="4000">
                <a:solidFill>
                  <a:schemeClr val="bg1"/>
                </a:solidFill>
                <a:cs typeface="Segoe UI"/>
              </a:rPr>
            </a:br>
            <a:endParaRPr lang="en-AU" sz="4000">
              <a:solidFill>
                <a:schemeClr val="bg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678055" y="2476491"/>
            <a:ext cx="562708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588140"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$7.3M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3" y="1102487"/>
              <a:ext cx="648133" cy="197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$3.0M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6" y="1387855"/>
              <a:ext cx="601614" cy="22444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$1.9M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756834" cy="1976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$927.1K</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infrastructure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FTE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 and</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larger online B2C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enterprise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7382396" y="2476632"/>
            <a:ext cx="4499047" cy="2923877"/>
          </a:xfrm>
          <a:prstGeom prst="rect">
            <a:avLst/>
          </a:prstGeom>
          <a:noFill/>
        </p:spPr>
        <p:txBody>
          <a:bodyPr wrap="square" lIns="0" tIns="0" rIns="0" bIns="0" rtlCol="0">
            <a:spAutoFit/>
          </a:bodyPr>
          <a:lstStyle/>
          <a:p>
            <a:pPr>
              <a:spcAft>
                <a:spcPts val="600"/>
              </a:spcAft>
            </a:pPr>
            <a:r>
              <a:rPr lang="en-US">
                <a:solidFill>
                  <a:schemeClr val="bg1"/>
                </a:solidFill>
                <a:latin typeface="Segoe UI Semibold" panose="020B0702040204020203" pitchFamily="34" charset="0"/>
                <a:cs typeface="Segoe UI Semibold" panose="020B0702040204020203" pitchFamily="34" charset="0"/>
              </a:rPr>
              <a:t>Research findings</a:t>
            </a:r>
            <a:r>
              <a:rPr lang="en-US" baseline="70000">
                <a:solidFill>
                  <a:schemeClr val="bg1"/>
                </a:solidFill>
                <a:latin typeface="Segoe UI Semibold" panose="020B0702040204020203" pitchFamily="34" charset="0"/>
                <a:cs typeface="Segoe UI Semibold" panose="020B0702040204020203" pitchFamily="34" charset="0"/>
              </a:rPr>
              <a:t>1</a:t>
            </a:r>
            <a:r>
              <a:rPr lang="en-US">
                <a:solidFill>
                  <a:schemeClr val="bg1"/>
                </a:solidFill>
                <a:latin typeface="Segoe UI Semibold" panose="020B0702040204020203" pitchFamily="34" charset="0"/>
                <a:cs typeface="Segoe UI Semibold" panose="020B0702040204020203" pitchFamily="34" charset="0"/>
              </a:rPr>
              <a:t> indicate organizations with Azure-mature</a:t>
            </a:r>
            <a:br>
              <a:rPr lang="en-US">
                <a:solidFill>
                  <a:schemeClr val="bg1"/>
                </a:solidFill>
                <a:latin typeface="Segoe UI Semibold" panose="020B0702040204020203" pitchFamily="34" charset="0"/>
                <a:cs typeface="Segoe UI Semibold" panose="020B0702040204020203" pitchFamily="34" charset="0"/>
              </a:rPr>
            </a:br>
            <a:r>
              <a:rPr lang="en-US">
                <a:solidFill>
                  <a:schemeClr val="bg1"/>
                </a:solidFill>
                <a:latin typeface="Segoe UI Semibold" panose="020B0702040204020203" pitchFamily="34" charset="0"/>
                <a:cs typeface="Segoe UI Semibold" panose="020B0702040204020203" pitchFamily="34" charset="0"/>
              </a:rPr>
              <a:t>tenure (three-years): </a:t>
            </a:r>
          </a:p>
          <a:p>
            <a:pPr>
              <a:spcAft>
                <a:spcPts val="600"/>
              </a:spcAft>
            </a:pPr>
            <a:endParaRPr lang="en-US">
              <a:solidFill>
                <a:schemeClr val="bg1"/>
              </a:solidFill>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experience benefits of $13.1 million over three years versus costs of $2.3 million</a:t>
            </a:r>
          </a:p>
          <a:p>
            <a:endParaRPr lang="en-US">
              <a:solidFill>
                <a:schemeClr val="bg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584160" y="6209871"/>
            <a:ext cx="5342003" cy="369332"/>
          </a:xfrm>
          <a:prstGeom prst="rect">
            <a:avLst/>
          </a:prstGeom>
          <a:noFill/>
        </p:spPr>
        <p:txBody>
          <a:bodyPr wrap="square" lIns="0" tIns="0" rIns="0" bIns="0" rtlCol="0" anchor="t">
            <a:spAutoFit/>
          </a:bodyPr>
          <a:lstStyle/>
          <a:p>
            <a:pPr lvl="0">
              <a:defRPr/>
            </a:pPr>
            <a:r>
              <a:rPr lang="en-US" sz="1200" baseline="70000">
                <a:solidFill>
                  <a:srgbClr val="FFFFFF"/>
                </a:solidFill>
                <a:latin typeface="Segoe UI" panose="020B0502040204020203" pitchFamily="34" charset="0"/>
                <a:cs typeface="Segoe UI" panose="020B0502040204020203" pitchFamily="34" charset="0"/>
              </a:rPr>
              <a:t>1</a:t>
            </a:r>
            <a:r>
              <a:rPr lang="en-US" sz="1200" baseline="30000">
                <a:solidFill>
                  <a:srgbClr val="FFFFFF"/>
                </a:solidFill>
                <a:latin typeface="Segoe UI" panose="020B0502040204020203" pitchFamily="34" charset="0"/>
                <a:cs typeface="Segoe UI" panose="020B0502040204020203" pitchFamily="34" charset="0"/>
              </a:rPr>
              <a:t>Forrester Total Economic Impact™ Study Commissioned By Microsoft, August 2019,</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The Total Economic Impact™ Of Microsoft Azure IaaS</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Cost Savings And Business Benefits Enabled By Azure Infrastructure-As-A-Service (IaaS)</a:t>
            </a:r>
            <a:endParaRPr lang="en-AU" sz="1200" baseline="30000">
              <a:solidFill>
                <a:srgbClr val="FFFFFF"/>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7382396" y="1095883"/>
            <a:ext cx="4645075" cy="1107996"/>
          </a:xfrm>
          <a:prstGeom prst="rect">
            <a:avLst/>
          </a:prstGeom>
          <a:noFill/>
        </p:spPr>
        <p:txBody>
          <a:bodyPr wrap="square" lIns="0" tIns="0" rIns="0" bIns="0" rtlCol="0">
            <a:spAutoFit/>
          </a:bodyPr>
          <a:lstStyle/>
          <a:p>
            <a:r>
              <a:rPr lang="en-US" sz="2400" b="1" dirty="0">
                <a:solidFill>
                  <a:srgbClr val="4FE7FF"/>
                </a:solidFill>
                <a:latin typeface="Segoe UI Semibold" panose="020B0702040204020203" pitchFamily="34" charset="0"/>
                <a:cs typeface="Segoe UI Semibold" panose="020B0702040204020203" pitchFamily="34" charset="0"/>
              </a:rPr>
              <a:t>Shifting from on-premises operations to the cloud favors the </a:t>
            </a:r>
            <a:r>
              <a:rPr lang="en-US" sz="2400" b="1" u="sng" dirty="0">
                <a:solidFill>
                  <a:srgbClr val="4FE7FF"/>
                </a:solidFill>
                <a:latin typeface="Segoe UI Semibold" panose="020B0702040204020203" pitchFamily="34" charset="0"/>
                <a:cs typeface="Segoe UI Semibold" panose="020B0702040204020203" pitchFamily="34" charset="0"/>
              </a:rPr>
              <a:t>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649583" y="1926880"/>
            <a:ext cx="2710659" cy="276999"/>
          </a:xfrm>
          <a:prstGeom prst="rect">
            <a:avLst/>
          </a:prstGeom>
          <a:noFill/>
        </p:spPr>
        <p:txBody>
          <a:bodyPr wrap="square" lIns="0" tIns="0" rIns="0" bIns="0" rtlCol="0">
            <a:spAutoFit/>
          </a:bodyPr>
          <a:lstStyle/>
          <a:p>
            <a:r>
              <a:rPr lang="en-US">
                <a:solidFill>
                  <a:schemeClr val="bg1"/>
                </a:solidFill>
                <a:latin typeface="Segoe UI" panose="020B0502040204020203" pitchFamily="34" charset="0"/>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11375002" cy="1107996"/>
          </a:xfrm>
        </p:spPr>
        <p:txBody>
          <a:bodyPr/>
          <a:lstStyle/>
          <a:p>
            <a:r>
              <a:rPr lang="en-US" dirty="0">
                <a:solidFill>
                  <a:schemeClr val="tx1"/>
                </a:solidFill>
              </a:rPr>
              <a:t>Go faster. Stay in control. Deliver results.</a:t>
            </a:r>
            <a:br>
              <a:rPr lang="en-US" dirty="0">
                <a:solidFill>
                  <a:schemeClr val="tx1"/>
                </a:solidFill>
              </a:rPr>
            </a:br>
            <a:r>
              <a:rPr lang="en-US" dirty="0">
                <a:solidFill>
                  <a:schemeClr val="tx1"/>
                </a:solidFill>
              </a:rPr>
              <a:t>Over, and over, again. Using a business-first approach.</a:t>
            </a:r>
            <a:endParaRPr lang="en-US" dirty="0"/>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defTabSz="914411"/>
            <a:r>
              <a:rPr lang="en-US" sz="2040">
                <a:solidFill>
                  <a:srgbClr val="4BE8FF"/>
                </a:solidFill>
                <a:latin typeface="Segoe UI"/>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defTabSz="914411"/>
            <a:r>
              <a:rPr lang="en-US" sz="2040" dirty="0">
                <a:solidFill>
                  <a:srgbClr val="0078D4"/>
                </a:solidFill>
                <a:latin typeface="Segoe UI"/>
              </a:rPr>
              <a:t>Speed &amp; </a:t>
            </a:r>
          </a:p>
          <a:p>
            <a:pPr defTabSz="914411"/>
            <a:r>
              <a:rPr lang="en-US" sz="2040" dirty="0">
                <a:solidFill>
                  <a:srgbClr val="0078D4"/>
                </a:solidFill>
                <a:latin typeface="Segoe UI"/>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243459" y="5572447"/>
            <a:ext cx="11878871" cy="923330"/>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Align</a:t>
            </a:r>
            <a:r>
              <a:rPr lang="en-US" sz="2000" dirty="0">
                <a:gradFill>
                  <a:gsLst>
                    <a:gs pos="2917">
                      <a:schemeClr val="tx1"/>
                    </a:gs>
                    <a:gs pos="30000">
                      <a:schemeClr val="tx1"/>
                    </a:gs>
                  </a:gsLst>
                  <a:lin ang="5400000" scaled="0"/>
                </a:gradFill>
              </a:rPr>
              <a:t>—business, people and technology strategy. Business is the driver; technology is the enabler.</a:t>
            </a:r>
          </a:p>
          <a:p>
            <a:r>
              <a:rPr lang="en-US" sz="2000" b="1" dirty="0">
                <a:gradFill>
                  <a:gsLst>
                    <a:gs pos="2917">
                      <a:schemeClr val="tx1"/>
                    </a:gs>
                    <a:gs pos="30000">
                      <a:schemeClr val="tx1"/>
                    </a:gs>
                  </a:gsLst>
                  <a:lin ang="5400000" scaled="0"/>
                </a:gradFill>
              </a:rPr>
              <a:t>Achieve</a:t>
            </a:r>
            <a:r>
              <a:rPr lang="en-US" sz="2000" dirty="0">
                <a:gradFill>
                  <a:gsLst>
                    <a:gs pos="2917">
                      <a:schemeClr val="tx1"/>
                    </a:gs>
                    <a:gs pos="30000">
                      <a:schemeClr val="tx1"/>
                    </a:gs>
                  </a:gsLst>
                  <a:lin ang="5400000" scaled="0"/>
                </a:gradFill>
              </a:rPr>
              <a:t>—business goals with </a:t>
            </a:r>
            <a:r>
              <a:rPr lang="en-US" sz="2000">
                <a:gradFill>
                  <a:gsLst>
                    <a:gs pos="2917">
                      <a:schemeClr val="tx1"/>
                    </a:gs>
                    <a:gs pos="30000">
                      <a:schemeClr val="tx1"/>
                    </a:gs>
                  </a:gsLst>
                  <a:lin ang="5400000" scaled="0"/>
                </a:gradFill>
              </a:rPr>
              <a:t>actionable guidance</a:t>
            </a:r>
            <a:r>
              <a:rPr lang="en-US" sz="2000" dirty="0">
                <a:gradFill>
                  <a:gsLst>
                    <a:gs pos="2917">
                      <a:schemeClr val="tx1"/>
                    </a:gs>
                    <a:gs pos="30000">
                      <a:schemeClr val="tx1"/>
                    </a:gs>
                  </a:gsLst>
                  <a:lin ang="5400000" scaled="0"/>
                </a:gradFill>
              </a:rPr>
              <a:t>. If you can’t measure it, then it doesn’t count.</a:t>
            </a:r>
          </a:p>
          <a:p>
            <a:r>
              <a:rPr lang="en-US" sz="2000" b="1" dirty="0">
                <a:gradFill>
                  <a:gsLst>
                    <a:gs pos="2917">
                      <a:schemeClr val="tx1"/>
                    </a:gs>
                    <a:gs pos="30000">
                      <a:schemeClr val="tx1"/>
                    </a:gs>
                  </a:gsLst>
                  <a:lin ang="5400000" scaled="0"/>
                </a:gradFill>
              </a:rPr>
              <a:t>Deliver</a:t>
            </a:r>
            <a:r>
              <a:rPr lang="en-US" sz="2000" dirty="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6.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5822F733B6644FBA3A53638606DB7F" ma:contentTypeVersion="12" ma:contentTypeDescription="Create a new document." ma:contentTypeScope="" ma:versionID="1abf18aa23823dddc85c7f463fe5a27b">
  <xsd:schema xmlns:xsd="http://www.w3.org/2001/XMLSchema" xmlns:xs="http://www.w3.org/2001/XMLSchema" xmlns:p="http://schemas.microsoft.com/office/2006/metadata/properties" xmlns:ns2="840da42c-caa2-4d9e-8cee-befa44c83571" xmlns:ns3="c3db2fd1-0c85-4e14-9308-03b5665c3684" targetNamespace="http://schemas.microsoft.com/office/2006/metadata/properties" ma:root="true" ma:fieldsID="0a5d0d080350dcf91553b58a78d480b1" ns2:_="" ns3:_="">
    <xsd:import namespace="840da42c-caa2-4d9e-8cee-befa44c83571"/>
    <xsd:import namespace="c3db2fd1-0c85-4e14-9308-03b5665c36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da42c-caa2-4d9e-8cee-befa44c83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b2fd1-0c85-4e14-9308-03b5665c36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0A9FB-529E-490E-9BD2-FB0C8AC7F7E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6FCD604-C733-4716-AD00-9A7C03CB9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da42c-caa2-4d9e-8cee-befa44c83571"/>
    <ds:schemaRef ds:uri="c3db2fd1-0c85-4e14-9308-03b5665c36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274C96-AAAB-4A53-AE16-5A0AADBD1E5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Cloud Adoption Framework - Overview - Customer-ready</Template>
  <TotalTime>452</TotalTime>
  <Words>4746</Words>
  <Application>Microsoft Office PowerPoint</Application>
  <PresentationFormat>Widescreen</PresentationFormat>
  <Paragraphs>587</Paragraphs>
  <Slides>25</Slides>
  <Notes>17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25</vt:i4>
      </vt:variant>
    </vt:vector>
  </HeadingPairs>
  <TitlesOfParts>
    <vt:vector size="43" baseType="lpstr">
      <vt:lpstr>Arial</vt:lpstr>
      <vt:lpstr>Calibri</vt:lpstr>
      <vt:lpstr>Calibri Light</vt:lpstr>
      <vt:lpstr>Consolas</vt:lpstr>
      <vt:lpstr>Sagona Book</vt:lpstr>
      <vt:lpstr>Segoe</vt:lpstr>
      <vt:lpstr>Segoe UI</vt:lpstr>
      <vt:lpstr>Segoe UI </vt:lpstr>
      <vt:lpstr>Segoe UI Light</vt:lpstr>
      <vt:lpstr>Segoe UI Semibold</vt:lpstr>
      <vt:lpstr>Univers</vt:lpstr>
      <vt:lpstr>Wingdings</vt:lpstr>
      <vt:lpstr>Office Theme</vt:lpstr>
      <vt:lpstr>Black Template</vt:lpstr>
      <vt:lpstr>Dynamics 365</vt:lpstr>
      <vt:lpstr>1_Dynamics 365</vt:lpstr>
      <vt:lpstr>ThinLineVTI</vt:lpstr>
      <vt:lpstr>2_Azure Design Template</vt:lpstr>
      <vt:lpstr>Cloud Adoption Framework for Azure Proven guidance and best practices that help you confidently adopt the cloud and achieve business outcomes.</vt:lpstr>
      <vt:lpstr>PowerPoint Presentation</vt:lpstr>
      <vt:lpstr>What’s happening around us</vt:lpstr>
      <vt:lpstr>PowerPoint Presentation</vt:lpstr>
      <vt:lpstr>The question is no longer why, but how.</vt:lpstr>
      <vt:lpstr>PowerPoint Presentation</vt:lpstr>
      <vt:lpstr>Modernization drives measurable ROI </vt:lpstr>
      <vt:lpstr>Overview: Microsoft Cloud Adoption Framework for Azure</vt:lpstr>
      <vt:lpstr>Go faster. Stay in control. Deliver results. Over, and over, again. Using a business-first approach.</vt:lpstr>
      <vt:lpstr>PowerPoint Presentation</vt:lpstr>
      <vt:lpstr>PowerPoint Presentation</vt:lpstr>
      <vt:lpstr>Migrate existing workloads </vt:lpstr>
      <vt:lpstr>Build new products and services</vt:lpstr>
      <vt:lpstr>Unblock environment design and configuration</vt:lpstr>
      <vt:lpstr>CAF Simplified</vt:lpstr>
      <vt:lpstr>PowerPoint Presentation</vt:lpstr>
      <vt:lpstr>PowerPoint Presentation</vt:lpstr>
      <vt:lpstr>BC* era Migrations be like….. </vt:lpstr>
      <vt:lpstr>Streamline migrations with CAF &amp; WAF </vt:lpstr>
      <vt:lpstr>PowerPoint Presentation</vt:lpstr>
      <vt:lpstr>Tools, templates, and assessments</vt:lpstr>
      <vt:lpstr>Find your path—get started on your journey </vt:lpstr>
      <vt:lpstr>PowerPoint Presentation</vt:lpstr>
      <vt:lpstr>Questions….. Don’t be shy. The more you ask, the more you 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for Azure | Overview</dc:title>
  <dc:creator>Jonathan Vella</dc:creator>
  <cp:lastModifiedBy>Jonathan Vella</cp:lastModifiedBy>
  <cp:revision>1</cp:revision>
  <dcterms:created xsi:type="dcterms:W3CDTF">2021-11-17T15:18:37Z</dcterms:created>
  <dcterms:modified xsi:type="dcterms:W3CDTF">2023-05-23T11:09:41Z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0x010100C75822F733B6644FBA3A53638606DB7F</vt:lpwstr>
  </property>
  <property fmtid="{D5CDD505-2E9C-101B-9397-08002B2CF9AE}" pid="3" name="MSIP_Label_f42aa342-8706-4288-bd11-ebb85995028c_Enabled">
    <vt:lpwstr>true</vt:lpwstr>
  </property>
  <property fmtid="{D5CDD505-2E9C-101B-9397-08002B2CF9AE}" pid="4" name="MSIP_Label_f42aa342-8706-4288-bd11-ebb85995028c_SetDate">
    <vt:lpwstr>2020-05-22T17:16:59Z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b762a98f-3aaa-4999-bec5-7bb099360ff3</vt:lpwstr>
  </property>
  <property fmtid="{D5CDD505-2E9C-101B-9397-08002B2CF9AE}" pid="9" name="MSIP_Label_f42aa342-8706-4288-bd11-ebb85995028c_ContentBits">
    <vt:lpwstr>0</vt:lpwstr>
  </property>
</Properties>
</file>